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2"/>
  </p:notesMasterIdLst>
  <p:sldIdLst>
    <p:sldId id="306" r:id="rId2"/>
    <p:sldId id="310" r:id="rId3"/>
    <p:sldId id="260" r:id="rId4"/>
    <p:sldId id="315" r:id="rId5"/>
    <p:sldId id="259" r:id="rId6"/>
    <p:sldId id="268" r:id="rId7"/>
    <p:sldId id="273" r:id="rId8"/>
    <p:sldId id="316" r:id="rId9"/>
    <p:sldId id="271" r:id="rId10"/>
    <p:sldId id="312" r:id="rId1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Exo 2" panose="020B0604020202020204" charset="0"/>
      <p:regular r:id="rId17"/>
      <p:bold r:id="rId18"/>
      <p:italic r:id="rId19"/>
      <p:boldItalic r:id="rId20"/>
    </p:embeddedFont>
    <p:embeddedFont>
      <p:font typeface="Yellowtail" panose="020B0604020202020204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99"/>
    <a:srgbClr val="00627C"/>
    <a:srgbClr val="9F4D0E"/>
    <a:srgbClr val="2705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7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66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gif>
</file>

<file path=ppt/media/image5.png>
</file>

<file path=ppt/media/image6.gif>
</file>

<file path=ppt/media/image7.gif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ge5ebe02ea4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" name="Google Shape;1824;ge5ebe02ea4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4350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e5d457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e5d457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8949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  <a:effectLst>
            <a:outerShdw dist="66675" dir="27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93700" y="372647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526500" y="618454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556150" y="618450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  <a:effectLst>
            <a:outerShdw dist="76200" dir="15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3300" b="1"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250750" y="-1492700"/>
            <a:ext cx="8642700" cy="86427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1116379" y="-627071"/>
            <a:ext cx="6911100" cy="6911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985375" y="51720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195620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1956208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/>
          </p:nvPr>
        </p:nvSpPr>
        <p:spPr>
          <a:xfrm>
            <a:off x="580957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3"/>
          </p:nvPr>
        </p:nvSpPr>
        <p:spPr>
          <a:xfrm>
            <a:off x="5809579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/>
          </p:nvPr>
        </p:nvSpPr>
        <p:spPr>
          <a:xfrm>
            <a:off x="195620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5"/>
          </p:nvPr>
        </p:nvSpPr>
        <p:spPr>
          <a:xfrm>
            <a:off x="1956208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/>
          </p:nvPr>
        </p:nvSpPr>
        <p:spPr>
          <a:xfrm>
            <a:off x="580957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7"/>
          </p:nvPr>
        </p:nvSpPr>
        <p:spPr>
          <a:xfrm>
            <a:off x="5809579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8" hasCustomPrompt="1"/>
          </p:nvPr>
        </p:nvSpPr>
        <p:spPr>
          <a:xfrm>
            <a:off x="1028928" y="1521275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9" hasCustomPrompt="1"/>
          </p:nvPr>
        </p:nvSpPr>
        <p:spPr>
          <a:xfrm>
            <a:off x="1028928" y="2469486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82262" y="1521275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82262" y="2469486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16"/>
          </p:nvPr>
        </p:nvSpPr>
        <p:spPr>
          <a:xfrm>
            <a:off x="1956208" y="339323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7"/>
          </p:nvPr>
        </p:nvSpPr>
        <p:spPr>
          <a:xfrm>
            <a:off x="1956208" y="3836802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8" hasCustomPrompt="1"/>
          </p:nvPr>
        </p:nvSpPr>
        <p:spPr>
          <a:xfrm>
            <a:off x="1028928" y="3490519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5" r:id="rId4"/>
    <p:sldLayoutId id="2147483656" r:id="rId5"/>
    <p:sldLayoutId id="2147483659" r:id="rId6"/>
    <p:sldLayoutId id="2147483670" r:id="rId7"/>
    <p:sldLayoutId id="2147483672" r:id="rId8"/>
    <p:sldLayoutId id="2147483676" r:id="rId9"/>
    <p:sldLayoutId id="2147483677" r:id="rId10"/>
  </p:sldLayoutIdLst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techoutreach@hyland.co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gif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68;p34">
            <a:extLst>
              <a:ext uri="{FF2B5EF4-FFF2-40B4-BE49-F238E27FC236}">
                <a16:creationId xmlns:a16="http://schemas.microsoft.com/office/drawing/2014/main" id="{9CED3F5B-6F68-4369-BC4F-101BC8F080BD}"/>
              </a:ext>
            </a:extLst>
          </p:cNvPr>
          <p:cNvSpPr txBox="1">
            <a:spLocks/>
          </p:cNvSpPr>
          <p:nvPr/>
        </p:nvSpPr>
        <p:spPr>
          <a:xfrm>
            <a:off x="0" y="3318164"/>
            <a:ext cx="9144000" cy="12053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>
                <a:solidFill>
                  <a:schemeClr val="tx2"/>
                </a:solidFill>
                <a:latin typeface="Yellowtail" panose="020B0604020202020204" charset="0"/>
              </a:rPr>
              <a:t>Everything you need to know for the Hackathon, all in one place!</a:t>
            </a:r>
            <a:endParaRPr lang="en-US" sz="3200" dirty="0">
              <a:solidFill>
                <a:schemeClr val="tx2"/>
              </a:solidFill>
              <a:latin typeface="Yellowtail" panose="020B0604020202020204" charset="0"/>
            </a:endParaRPr>
          </a:p>
        </p:txBody>
      </p:sp>
      <p:sp>
        <p:nvSpPr>
          <p:cNvPr id="6" name="Google Shape;275;p35">
            <a:extLst>
              <a:ext uri="{FF2B5EF4-FFF2-40B4-BE49-F238E27FC236}">
                <a16:creationId xmlns:a16="http://schemas.microsoft.com/office/drawing/2014/main" id="{CE25943F-32A3-4932-8879-5F059AD008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" y="1246909"/>
            <a:ext cx="9143999" cy="2071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Consolas" panose="020B0609020204030204" pitchFamily="49" charset="0"/>
              </a:rPr>
              <a:t>tinyurl.com/</a:t>
            </a:r>
            <a:br>
              <a:rPr lang="en-US" sz="7200" dirty="0">
                <a:latin typeface="Consolas" panose="020B0609020204030204" pitchFamily="49" charset="0"/>
              </a:rPr>
            </a:br>
            <a:r>
              <a:rPr lang="en-US" sz="8000" dirty="0">
                <a:latin typeface="Consolas" panose="020B0609020204030204" pitchFamily="49" charset="0"/>
              </a:rPr>
              <a:t>hackhyland2023</a:t>
            </a:r>
            <a:endParaRPr sz="7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68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riving 80s GIF - Driving 80s Neon - Discover &amp; Share GIFs">
            <a:extLst>
              <a:ext uri="{FF2B5EF4-FFF2-40B4-BE49-F238E27FC236}">
                <a16:creationId xmlns:a16="http://schemas.microsoft.com/office/drawing/2014/main" id="{1D9DB5A7-9FD1-4B3B-80E1-418F4C5E886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82" y="0"/>
            <a:ext cx="914808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349BC6-5EC3-48B3-9C5A-2AD26595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539"/>
          </a:xfrm>
        </p:spPr>
        <p:txBody>
          <a:bodyPr anchor="ctr"/>
          <a:lstStyle/>
          <a:p>
            <a:r>
              <a:rPr lang="en-US"/>
              <a:t>Believe in </a:t>
            </a:r>
            <a:r>
              <a:rPr lang="en-US" dirty="0"/>
              <a:t>Yourself</a:t>
            </a:r>
          </a:p>
        </p:txBody>
      </p:sp>
      <p:sp>
        <p:nvSpPr>
          <p:cNvPr id="4" name="Google Shape;1828;p53">
            <a:extLst>
              <a:ext uri="{FF2B5EF4-FFF2-40B4-BE49-F238E27FC236}">
                <a16:creationId xmlns:a16="http://schemas.microsoft.com/office/drawing/2014/main" id="{1C736DBE-84C7-433D-9972-55A10A23A235}"/>
              </a:ext>
            </a:extLst>
          </p:cNvPr>
          <p:cNvSpPr txBox="1"/>
          <p:nvPr/>
        </p:nvSpPr>
        <p:spPr>
          <a:xfrm>
            <a:off x="6319319" y="4698475"/>
            <a:ext cx="2824680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133970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Saturday Late Schedule</a:t>
            </a:r>
            <a:endParaRPr dirty="0"/>
          </a:p>
        </p:txBody>
      </p:sp>
      <p:graphicFrame>
        <p:nvGraphicFramePr>
          <p:cNvPr id="1827" name="Google Shape;1827;p53"/>
          <p:cNvGraphicFramePr/>
          <p:nvPr>
            <p:extLst>
              <p:ext uri="{D42A27DB-BD31-4B8C-83A1-F6EECF244321}">
                <p14:modId xmlns:p14="http://schemas.microsoft.com/office/powerpoint/2010/main" val="1391469802"/>
              </p:ext>
            </p:extLst>
          </p:nvPr>
        </p:nvGraphicFramePr>
        <p:xfrm>
          <a:off x="1086415" y="1231270"/>
          <a:ext cx="7233719" cy="2942376"/>
        </p:xfrm>
        <a:graphic>
          <a:graphicData uri="http://schemas.openxmlformats.org/drawingml/2006/table">
            <a:tbl>
              <a:tblPr>
                <a:noFill/>
                <a:tableStyleId>{F1836D50-729E-42E0-8734-7AC1A03723AB}</a:tableStyleId>
              </a:tblPr>
              <a:tblGrid>
                <a:gridCol w="15300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913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23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55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4-4:30PM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Knockout 🏀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Hallway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55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5:30-6:30PM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Dinner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Hallway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9246184"/>
                  </a:ext>
                </a:extLst>
              </a:tr>
              <a:tr h="7355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6:45-7:30PM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7C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Session: Programming Synthwave </a:t>
                      </a: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🚀🖌🧪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7C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Auditorium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7C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55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9:30-10:30PM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Activity: Trivia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Auditorium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561184"/>
                  </a:ext>
                </a:extLst>
              </a:tr>
            </a:tbl>
          </a:graphicData>
        </a:graphic>
      </p:graphicFrame>
      <p:sp>
        <p:nvSpPr>
          <p:cNvPr id="1828" name="Google Shape;1828;p53"/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Full schedule available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91661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30000">
        <p14:reveal/>
      </p:transition>
    </mc:Choice>
    <mc:Fallback xmlns="">
      <p:transition spd="slow" advClick="0" advTm="30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38"/>
          <p:cNvGrpSpPr/>
          <p:nvPr/>
        </p:nvGrpSpPr>
        <p:grpSpPr>
          <a:xfrm>
            <a:off x="2963669" y="1012436"/>
            <a:ext cx="3216669" cy="2259492"/>
            <a:chOff x="4191900" y="3026300"/>
            <a:chExt cx="2476075" cy="1739275"/>
          </a:xfrm>
        </p:grpSpPr>
        <p:sp>
          <p:nvSpPr>
            <p:cNvPr id="316" name="Google Shape;316;p38"/>
            <p:cNvSpPr/>
            <p:nvPr/>
          </p:nvSpPr>
          <p:spPr>
            <a:xfrm>
              <a:off x="4287950" y="3095350"/>
              <a:ext cx="2380025" cy="1670225"/>
            </a:xfrm>
            <a:custGeom>
              <a:avLst/>
              <a:gdLst/>
              <a:ahLst/>
              <a:cxnLst/>
              <a:rect l="l" t="t" r="r" b="b"/>
              <a:pathLst>
                <a:path w="95201" h="66809" extrusionOk="0">
                  <a:moveTo>
                    <a:pt x="67829" y="0"/>
                  </a:moveTo>
                  <a:lnTo>
                    <a:pt x="0" y="63868"/>
                  </a:lnTo>
                  <a:lnTo>
                    <a:pt x="95201" y="66809"/>
                  </a:lnTo>
                  <a:lnTo>
                    <a:pt x="678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4304450" y="4474425"/>
              <a:ext cx="798375" cy="42050"/>
            </a:xfrm>
            <a:custGeom>
              <a:avLst/>
              <a:gdLst/>
              <a:ahLst/>
              <a:cxnLst/>
              <a:rect l="l" t="t" r="r" b="b"/>
              <a:pathLst>
                <a:path w="31935" h="1682" extrusionOk="0">
                  <a:moveTo>
                    <a:pt x="1801" y="1"/>
                  </a:moveTo>
                  <a:lnTo>
                    <a:pt x="0" y="1682"/>
                  </a:lnTo>
                  <a:lnTo>
                    <a:pt x="31034" y="1682"/>
                  </a:lnTo>
                  <a:lnTo>
                    <a:pt x="31694" y="781"/>
                  </a:lnTo>
                  <a:lnTo>
                    <a:pt x="31874" y="361"/>
                  </a:lnTo>
                  <a:lnTo>
                    <a:pt x="3193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4191900" y="4615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30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4480025" y="4297350"/>
              <a:ext cx="721825" cy="52550"/>
            </a:xfrm>
            <a:custGeom>
              <a:avLst/>
              <a:gdLst/>
              <a:ahLst/>
              <a:cxnLst/>
              <a:rect l="l" t="t" r="r" b="b"/>
              <a:pathLst>
                <a:path w="28873" h="2102" extrusionOk="0">
                  <a:moveTo>
                    <a:pt x="2281" y="1"/>
                  </a:moveTo>
                  <a:lnTo>
                    <a:pt x="0" y="2102"/>
                  </a:lnTo>
                  <a:lnTo>
                    <a:pt x="26112" y="2102"/>
                  </a:lnTo>
                  <a:lnTo>
                    <a:pt x="26532" y="1802"/>
                  </a:lnTo>
                  <a:lnTo>
                    <a:pt x="27012" y="1441"/>
                  </a:lnTo>
                  <a:lnTo>
                    <a:pt x="27672" y="901"/>
                  </a:lnTo>
                  <a:lnTo>
                    <a:pt x="27852" y="661"/>
                  </a:lnTo>
                  <a:lnTo>
                    <a:pt x="28093" y="481"/>
                  </a:lnTo>
                  <a:lnTo>
                    <a:pt x="28333" y="301"/>
                  </a:lnTo>
                  <a:lnTo>
                    <a:pt x="28573" y="121"/>
                  </a:lnTo>
                  <a:lnTo>
                    <a:pt x="2887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5793100" y="3784125"/>
              <a:ext cx="192100" cy="193625"/>
            </a:xfrm>
            <a:custGeom>
              <a:avLst/>
              <a:gdLst/>
              <a:ahLst/>
              <a:cxnLst/>
              <a:rect l="l" t="t" r="r" b="b"/>
              <a:pathLst>
                <a:path w="7684" h="7745" extrusionOk="0">
                  <a:moveTo>
                    <a:pt x="360" y="1"/>
                  </a:moveTo>
                  <a:lnTo>
                    <a:pt x="0" y="61"/>
                  </a:lnTo>
                  <a:lnTo>
                    <a:pt x="0" y="421"/>
                  </a:lnTo>
                  <a:lnTo>
                    <a:pt x="60" y="841"/>
                  </a:lnTo>
                  <a:lnTo>
                    <a:pt x="120" y="1141"/>
                  </a:lnTo>
                  <a:lnTo>
                    <a:pt x="300" y="1502"/>
                  </a:lnTo>
                  <a:lnTo>
                    <a:pt x="600" y="1982"/>
                  </a:lnTo>
                  <a:lnTo>
                    <a:pt x="900" y="2462"/>
                  </a:lnTo>
                  <a:lnTo>
                    <a:pt x="1261" y="2882"/>
                  </a:lnTo>
                  <a:lnTo>
                    <a:pt x="1501" y="3302"/>
                  </a:lnTo>
                  <a:lnTo>
                    <a:pt x="1561" y="3422"/>
                  </a:lnTo>
                  <a:lnTo>
                    <a:pt x="2281" y="4083"/>
                  </a:lnTo>
                  <a:lnTo>
                    <a:pt x="2821" y="4683"/>
                  </a:lnTo>
                  <a:lnTo>
                    <a:pt x="3361" y="5343"/>
                  </a:lnTo>
                  <a:lnTo>
                    <a:pt x="3421" y="5463"/>
                  </a:lnTo>
                  <a:lnTo>
                    <a:pt x="3421" y="5583"/>
                  </a:lnTo>
                  <a:lnTo>
                    <a:pt x="3301" y="5823"/>
                  </a:lnTo>
                  <a:lnTo>
                    <a:pt x="3181" y="6064"/>
                  </a:lnTo>
                  <a:lnTo>
                    <a:pt x="3121" y="6304"/>
                  </a:lnTo>
                  <a:lnTo>
                    <a:pt x="3121" y="6484"/>
                  </a:lnTo>
                  <a:lnTo>
                    <a:pt x="3121" y="6664"/>
                  </a:lnTo>
                  <a:lnTo>
                    <a:pt x="3301" y="7024"/>
                  </a:lnTo>
                  <a:lnTo>
                    <a:pt x="3482" y="7384"/>
                  </a:lnTo>
                  <a:lnTo>
                    <a:pt x="3542" y="7564"/>
                  </a:lnTo>
                  <a:lnTo>
                    <a:pt x="3542" y="7744"/>
                  </a:lnTo>
                  <a:lnTo>
                    <a:pt x="7683" y="7744"/>
                  </a:lnTo>
                  <a:lnTo>
                    <a:pt x="7383" y="6544"/>
                  </a:lnTo>
                  <a:lnTo>
                    <a:pt x="7263" y="6004"/>
                  </a:lnTo>
                  <a:lnTo>
                    <a:pt x="7083" y="5583"/>
                  </a:lnTo>
                  <a:lnTo>
                    <a:pt x="6963" y="5343"/>
                  </a:lnTo>
                  <a:lnTo>
                    <a:pt x="6783" y="5103"/>
                  </a:lnTo>
                  <a:lnTo>
                    <a:pt x="6003" y="4143"/>
                  </a:lnTo>
                  <a:lnTo>
                    <a:pt x="4082" y="1442"/>
                  </a:lnTo>
                  <a:lnTo>
                    <a:pt x="3782" y="1201"/>
                  </a:lnTo>
                  <a:lnTo>
                    <a:pt x="3361" y="961"/>
                  </a:lnTo>
                  <a:lnTo>
                    <a:pt x="2821" y="721"/>
                  </a:lnTo>
                  <a:lnTo>
                    <a:pt x="2161" y="481"/>
                  </a:lnTo>
                  <a:lnTo>
                    <a:pt x="1501" y="241"/>
                  </a:lnTo>
                  <a:lnTo>
                    <a:pt x="900" y="12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6061700" y="4000225"/>
              <a:ext cx="235625" cy="30050"/>
            </a:xfrm>
            <a:custGeom>
              <a:avLst/>
              <a:gdLst/>
              <a:ahLst/>
              <a:cxnLst/>
              <a:rect l="l" t="t" r="r" b="b"/>
              <a:pathLst>
                <a:path w="9425" h="1202" extrusionOk="0">
                  <a:moveTo>
                    <a:pt x="481" y="1"/>
                  </a:moveTo>
                  <a:lnTo>
                    <a:pt x="481" y="361"/>
                  </a:lnTo>
                  <a:lnTo>
                    <a:pt x="421" y="721"/>
                  </a:lnTo>
                  <a:lnTo>
                    <a:pt x="241" y="961"/>
                  </a:lnTo>
                  <a:lnTo>
                    <a:pt x="1" y="1201"/>
                  </a:lnTo>
                  <a:lnTo>
                    <a:pt x="9425" y="1201"/>
                  </a:lnTo>
                  <a:lnTo>
                    <a:pt x="894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5853125" y="4000225"/>
              <a:ext cx="198100" cy="30050"/>
            </a:xfrm>
            <a:custGeom>
              <a:avLst/>
              <a:gdLst/>
              <a:ahLst/>
              <a:cxnLst/>
              <a:rect l="l" t="t" r="r" b="b"/>
              <a:pathLst>
                <a:path w="7924" h="1202" extrusionOk="0">
                  <a:moveTo>
                    <a:pt x="900" y="1"/>
                  </a:moveTo>
                  <a:lnTo>
                    <a:pt x="420" y="601"/>
                  </a:lnTo>
                  <a:lnTo>
                    <a:pt x="180" y="841"/>
                  </a:lnTo>
                  <a:lnTo>
                    <a:pt x="0" y="1201"/>
                  </a:lnTo>
                  <a:lnTo>
                    <a:pt x="7923" y="1201"/>
                  </a:lnTo>
                  <a:lnTo>
                    <a:pt x="7683" y="961"/>
                  </a:lnTo>
                  <a:lnTo>
                    <a:pt x="7503" y="721"/>
                  </a:lnTo>
                  <a:lnTo>
                    <a:pt x="7203" y="1"/>
                  </a:lnTo>
                  <a:lnTo>
                    <a:pt x="6003" y="1"/>
                  </a:lnTo>
                  <a:lnTo>
                    <a:pt x="6183" y="361"/>
                  </a:lnTo>
                  <a:lnTo>
                    <a:pt x="6303" y="721"/>
                  </a:lnTo>
                  <a:lnTo>
                    <a:pt x="6063" y="601"/>
                  </a:lnTo>
                  <a:lnTo>
                    <a:pt x="5883" y="481"/>
                  </a:lnTo>
                  <a:lnTo>
                    <a:pt x="5702" y="241"/>
                  </a:lnTo>
                  <a:lnTo>
                    <a:pt x="55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4820675" y="4000225"/>
              <a:ext cx="732325" cy="30050"/>
            </a:xfrm>
            <a:custGeom>
              <a:avLst/>
              <a:gdLst/>
              <a:ahLst/>
              <a:cxnLst/>
              <a:rect l="l" t="t" r="r" b="b"/>
              <a:pathLst>
                <a:path w="29293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28753" y="1201"/>
                  </a:lnTo>
                  <a:lnTo>
                    <a:pt x="28933" y="601"/>
                  </a:lnTo>
                  <a:lnTo>
                    <a:pt x="2929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5233350" y="4297350"/>
              <a:ext cx="79550" cy="16550"/>
            </a:xfrm>
            <a:custGeom>
              <a:avLst/>
              <a:gdLst/>
              <a:ahLst/>
              <a:cxnLst/>
              <a:rect l="l" t="t" r="r" b="b"/>
              <a:pathLst>
                <a:path w="3182" h="662" extrusionOk="0">
                  <a:moveTo>
                    <a:pt x="0" y="1"/>
                  </a:moveTo>
                  <a:lnTo>
                    <a:pt x="661" y="241"/>
                  </a:lnTo>
                  <a:lnTo>
                    <a:pt x="1261" y="481"/>
                  </a:lnTo>
                  <a:lnTo>
                    <a:pt x="1621" y="601"/>
                  </a:lnTo>
                  <a:lnTo>
                    <a:pt x="1921" y="661"/>
                  </a:lnTo>
                  <a:lnTo>
                    <a:pt x="2221" y="601"/>
                  </a:lnTo>
                  <a:lnTo>
                    <a:pt x="2521" y="481"/>
                  </a:lnTo>
                  <a:lnTo>
                    <a:pt x="2822" y="30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5862125" y="4154800"/>
              <a:ext cx="36025" cy="10525"/>
            </a:xfrm>
            <a:custGeom>
              <a:avLst/>
              <a:gdLst/>
              <a:ahLst/>
              <a:cxnLst/>
              <a:rect l="l" t="t" r="r" b="b"/>
              <a:pathLst>
                <a:path w="1441" h="421" extrusionOk="0">
                  <a:moveTo>
                    <a:pt x="60" y="0"/>
                  </a:moveTo>
                  <a:lnTo>
                    <a:pt x="0" y="42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4766650" y="4051250"/>
              <a:ext cx="771350" cy="30050"/>
            </a:xfrm>
            <a:custGeom>
              <a:avLst/>
              <a:gdLst/>
              <a:ahLst/>
              <a:cxnLst/>
              <a:rect l="l" t="t" r="r" b="b"/>
              <a:pathLst>
                <a:path w="30854" h="1202" extrusionOk="0">
                  <a:moveTo>
                    <a:pt x="1261" y="1"/>
                  </a:moveTo>
                  <a:lnTo>
                    <a:pt x="0" y="1201"/>
                  </a:lnTo>
                  <a:lnTo>
                    <a:pt x="30854" y="1201"/>
                  </a:lnTo>
                  <a:lnTo>
                    <a:pt x="30854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5389425" y="4297350"/>
              <a:ext cx="193600" cy="52550"/>
            </a:xfrm>
            <a:custGeom>
              <a:avLst/>
              <a:gdLst/>
              <a:ahLst/>
              <a:cxnLst/>
              <a:rect l="l" t="t" r="r" b="b"/>
              <a:pathLst>
                <a:path w="7744" h="2102" extrusionOk="0">
                  <a:moveTo>
                    <a:pt x="120" y="1"/>
                  </a:moveTo>
                  <a:lnTo>
                    <a:pt x="60" y="421"/>
                  </a:lnTo>
                  <a:lnTo>
                    <a:pt x="0" y="841"/>
                  </a:lnTo>
                  <a:lnTo>
                    <a:pt x="60" y="1261"/>
                  </a:lnTo>
                  <a:lnTo>
                    <a:pt x="180" y="1621"/>
                  </a:lnTo>
                  <a:lnTo>
                    <a:pt x="300" y="1922"/>
                  </a:lnTo>
                  <a:lnTo>
                    <a:pt x="480" y="2102"/>
                  </a:lnTo>
                  <a:lnTo>
                    <a:pt x="3181" y="2102"/>
                  </a:lnTo>
                  <a:lnTo>
                    <a:pt x="4562" y="1561"/>
                  </a:lnTo>
                  <a:lnTo>
                    <a:pt x="5222" y="1381"/>
                  </a:lnTo>
                  <a:lnTo>
                    <a:pt x="5883" y="1261"/>
                  </a:lnTo>
                  <a:lnTo>
                    <a:pt x="7743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6522400" y="4693525"/>
              <a:ext cx="48050" cy="1525"/>
            </a:xfrm>
            <a:custGeom>
              <a:avLst/>
              <a:gdLst/>
              <a:ahLst/>
              <a:cxnLst/>
              <a:rect l="l" t="t" r="r" b="b"/>
              <a:pathLst>
                <a:path w="1922" h="61" extrusionOk="0">
                  <a:moveTo>
                    <a:pt x="1" y="1"/>
                  </a:moveTo>
                  <a:lnTo>
                    <a:pt x="1921" y="61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5665525" y="4051250"/>
              <a:ext cx="115575" cy="30050"/>
            </a:xfrm>
            <a:custGeom>
              <a:avLst/>
              <a:gdLst/>
              <a:ahLst/>
              <a:cxnLst/>
              <a:rect l="l" t="t" r="r" b="b"/>
              <a:pathLst>
                <a:path w="4623" h="1202" extrusionOk="0">
                  <a:moveTo>
                    <a:pt x="2462" y="1"/>
                  </a:moveTo>
                  <a:lnTo>
                    <a:pt x="1802" y="181"/>
                  </a:lnTo>
                  <a:lnTo>
                    <a:pt x="1441" y="241"/>
                  </a:lnTo>
                  <a:lnTo>
                    <a:pt x="1021" y="421"/>
                  </a:lnTo>
                  <a:lnTo>
                    <a:pt x="781" y="601"/>
                  </a:lnTo>
                  <a:lnTo>
                    <a:pt x="481" y="781"/>
                  </a:lnTo>
                  <a:lnTo>
                    <a:pt x="1" y="1201"/>
                  </a:lnTo>
                  <a:lnTo>
                    <a:pt x="4623" y="1201"/>
                  </a:lnTo>
                  <a:lnTo>
                    <a:pt x="4323" y="841"/>
                  </a:lnTo>
                  <a:lnTo>
                    <a:pt x="3902" y="541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5614500" y="4102275"/>
              <a:ext cx="169600" cy="30025"/>
            </a:xfrm>
            <a:custGeom>
              <a:avLst/>
              <a:gdLst/>
              <a:ahLst/>
              <a:cxnLst/>
              <a:rect l="l" t="t" r="r" b="b"/>
              <a:pathLst>
                <a:path w="6784" h="1201" extrusionOk="0">
                  <a:moveTo>
                    <a:pt x="1" y="0"/>
                  </a:moveTo>
                  <a:lnTo>
                    <a:pt x="1" y="301"/>
                  </a:lnTo>
                  <a:lnTo>
                    <a:pt x="1" y="601"/>
                  </a:lnTo>
                  <a:lnTo>
                    <a:pt x="181" y="1201"/>
                  </a:lnTo>
                  <a:lnTo>
                    <a:pt x="6724" y="1201"/>
                  </a:lnTo>
                  <a:lnTo>
                    <a:pt x="6724" y="601"/>
                  </a:lnTo>
                  <a:lnTo>
                    <a:pt x="6784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4876200" y="3026300"/>
              <a:ext cx="1400125" cy="951450"/>
            </a:xfrm>
            <a:custGeom>
              <a:avLst/>
              <a:gdLst/>
              <a:ahLst/>
              <a:cxnLst/>
              <a:rect l="l" t="t" r="r" b="b"/>
              <a:pathLst>
                <a:path w="56005" h="38058" extrusionOk="0">
                  <a:moveTo>
                    <a:pt x="40398" y="1"/>
                  </a:moveTo>
                  <a:lnTo>
                    <a:pt x="0" y="38057"/>
                  </a:lnTo>
                  <a:lnTo>
                    <a:pt x="27672" y="38057"/>
                  </a:lnTo>
                  <a:lnTo>
                    <a:pt x="28092" y="37517"/>
                  </a:lnTo>
                  <a:lnTo>
                    <a:pt x="28513" y="36917"/>
                  </a:lnTo>
                  <a:lnTo>
                    <a:pt x="28873" y="36317"/>
                  </a:lnTo>
                  <a:lnTo>
                    <a:pt x="29053" y="35716"/>
                  </a:lnTo>
                  <a:lnTo>
                    <a:pt x="28092" y="34996"/>
                  </a:lnTo>
                  <a:lnTo>
                    <a:pt x="27852" y="34696"/>
                  </a:lnTo>
                  <a:lnTo>
                    <a:pt x="27552" y="34276"/>
                  </a:lnTo>
                  <a:lnTo>
                    <a:pt x="26952" y="33315"/>
                  </a:lnTo>
                  <a:lnTo>
                    <a:pt x="26352" y="32295"/>
                  </a:lnTo>
                  <a:lnTo>
                    <a:pt x="25991" y="31815"/>
                  </a:lnTo>
                  <a:lnTo>
                    <a:pt x="25631" y="31334"/>
                  </a:lnTo>
                  <a:lnTo>
                    <a:pt x="25211" y="30914"/>
                  </a:lnTo>
                  <a:lnTo>
                    <a:pt x="24791" y="30554"/>
                  </a:lnTo>
                  <a:lnTo>
                    <a:pt x="24311" y="30314"/>
                  </a:lnTo>
                  <a:lnTo>
                    <a:pt x="23770" y="30074"/>
                  </a:lnTo>
                  <a:lnTo>
                    <a:pt x="23230" y="30014"/>
                  </a:lnTo>
                  <a:lnTo>
                    <a:pt x="22570" y="30014"/>
                  </a:lnTo>
                  <a:lnTo>
                    <a:pt x="21910" y="30134"/>
                  </a:lnTo>
                  <a:lnTo>
                    <a:pt x="21189" y="30434"/>
                  </a:lnTo>
                  <a:lnTo>
                    <a:pt x="20709" y="30674"/>
                  </a:lnTo>
                  <a:lnTo>
                    <a:pt x="20289" y="30914"/>
                  </a:lnTo>
                  <a:lnTo>
                    <a:pt x="20049" y="31034"/>
                  </a:lnTo>
                  <a:lnTo>
                    <a:pt x="19869" y="31034"/>
                  </a:lnTo>
                  <a:lnTo>
                    <a:pt x="19629" y="30974"/>
                  </a:lnTo>
                  <a:lnTo>
                    <a:pt x="19509" y="30794"/>
                  </a:lnTo>
                  <a:lnTo>
                    <a:pt x="19449" y="30674"/>
                  </a:lnTo>
                  <a:lnTo>
                    <a:pt x="19088" y="30794"/>
                  </a:lnTo>
                  <a:lnTo>
                    <a:pt x="18728" y="30914"/>
                  </a:lnTo>
                  <a:lnTo>
                    <a:pt x="17648" y="31454"/>
                  </a:lnTo>
                  <a:lnTo>
                    <a:pt x="17048" y="31695"/>
                  </a:lnTo>
                  <a:lnTo>
                    <a:pt x="16507" y="31815"/>
                  </a:lnTo>
                  <a:lnTo>
                    <a:pt x="15967" y="31875"/>
                  </a:lnTo>
                  <a:lnTo>
                    <a:pt x="15487" y="31815"/>
                  </a:lnTo>
                  <a:lnTo>
                    <a:pt x="14527" y="31755"/>
                  </a:lnTo>
                  <a:lnTo>
                    <a:pt x="13506" y="31755"/>
                  </a:lnTo>
                  <a:lnTo>
                    <a:pt x="13326" y="31815"/>
                  </a:lnTo>
                  <a:lnTo>
                    <a:pt x="13026" y="32235"/>
                  </a:lnTo>
                  <a:lnTo>
                    <a:pt x="12606" y="32715"/>
                  </a:lnTo>
                  <a:lnTo>
                    <a:pt x="12366" y="32895"/>
                  </a:lnTo>
                  <a:lnTo>
                    <a:pt x="12186" y="33075"/>
                  </a:lnTo>
                  <a:lnTo>
                    <a:pt x="12065" y="33135"/>
                  </a:lnTo>
                  <a:lnTo>
                    <a:pt x="11885" y="33195"/>
                  </a:lnTo>
                  <a:lnTo>
                    <a:pt x="11645" y="33255"/>
                  </a:lnTo>
                  <a:lnTo>
                    <a:pt x="11465" y="33195"/>
                  </a:lnTo>
                  <a:lnTo>
                    <a:pt x="11345" y="33135"/>
                  </a:lnTo>
                  <a:lnTo>
                    <a:pt x="11765" y="32475"/>
                  </a:lnTo>
                  <a:lnTo>
                    <a:pt x="11885" y="32295"/>
                  </a:lnTo>
                  <a:lnTo>
                    <a:pt x="11885" y="32115"/>
                  </a:lnTo>
                  <a:lnTo>
                    <a:pt x="11945" y="31935"/>
                  </a:lnTo>
                  <a:lnTo>
                    <a:pt x="11885" y="31755"/>
                  </a:lnTo>
                  <a:lnTo>
                    <a:pt x="11825" y="31634"/>
                  </a:lnTo>
                  <a:lnTo>
                    <a:pt x="11525" y="31634"/>
                  </a:lnTo>
                  <a:lnTo>
                    <a:pt x="11285" y="31695"/>
                  </a:lnTo>
                  <a:lnTo>
                    <a:pt x="10985" y="31815"/>
                  </a:lnTo>
                  <a:lnTo>
                    <a:pt x="10385" y="32115"/>
                  </a:lnTo>
                  <a:lnTo>
                    <a:pt x="9905" y="32355"/>
                  </a:lnTo>
                  <a:lnTo>
                    <a:pt x="9845" y="32415"/>
                  </a:lnTo>
                  <a:lnTo>
                    <a:pt x="9544" y="32235"/>
                  </a:lnTo>
                  <a:lnTo>
                    <a:pt x="9424" y="32055"/>
                  </a:lnTo>
                  <a:lnTo>
                    <a:pt x="9424" y="31935"/>
                  </a:lnTo>
                  <a:lnTo>
                    <a:pt x="9424" y="31755"/>
                  </a:lnTo>
                  <a:lnTo>
                    <a:pt x="9544" y="31574"/>
                  </a:lnTo>
                  <a:lnTo>
                    <a:pt x="9664" y="31394"/>
                  </a:lnTo>
                  <a:lnTo>
                    <a:pt x="9965" y="31154"/>
                  </a:lnTo>
                  <a:lnTo>
                    <a:pt x="10325" y="30914"/>
                  </a:lnTo>
                  <a:lnTo>
                    <a:pt x="10685" y="30794"/>
                  </a:lnTo>
                  <a:lnTo>
                    <a:pt x="10985" y="30734"/>
                  </a:lnTo>
                  <a:lnTo>
                    <a:pt x="11525" y="30794"/>
                  </a:lnTo>
                  <a:lnTo>
                    <a:pt x="11885" y="30794"/>
                  </a:lnTo>
                  <a:lnTo>
                    <a:pt x="12246" y="30734"/>
                  </a:lnTo>
                  <a:lnTo>
                    <a:pt x="12666" y="30614"/>
                  </a:lnTo>
                  <a:lnTo>
                    <a:pt x="13206" y="30374"/>
                  </a:lnTo>
                  <a:lnTo>
                    <a:pt x="13686" y="30134"/>
                  </a:lnTo>
                  <a:lnTo>
                    <a:pt x="14286" y="29894"/>
                  </a:lnTo>
                  <a:lnTo>
                    <a:pt x="14887" y="29654"/>
                  </a:lnTo>
                  <a:lnTo>
                    <a:pt x="16147" y="29293"/>
                  </a:lnTo>
                  <a:lnTo>
                    <a:pt x="17828" y="28813"/>
                  </a:lnTo>
                  <a:lnTo>
                    <a:pt x="18548" y="28573"/>
                  </a:lnTo>
                  <a:lnTo>
                    <a:pt x="19269" y="28273"/>
                  </a:lnTo>
                  <a:lnTo>
                    <a:pt x="19569" y="28093"/>
                  </a:lnTo>
                  <a:lnTo>
                    <a:pt x="19929" y="27913"/>
                  </a:lnTo>
                  <a:lnTo>
                    <a:pt x="20529" y="27433"/>
                  </a:lnTo>
                  <a:lnTo>
                    <a:pt x="21129" y="26892"/>
                  </a:lnTo>
                  <a:lnTo>
                    <a:pt x="21429" y="26712"/>
                  </a:lnTo>
                  <a:lnTo>
                    <a:pt x="21790" y="26532"/>
                  </a:lnTo>
                  <a:lnTo>
                    <a:pt x="22330" y="26292"/>
                  </a:lnTo>
                  <a:lnTo>
                    <a:pt x="22930" y="26112"/>
                  </a:lnTo>
                  <a:lnTo>
                    <a:pt x="24251" y="25812"/>
                  </a:lnTo>
                  <a:lnTo>
                    <a:pt x="25631" y="25452"/>
                  </a:lnTo>
                  <a:lnTo>
                    <a:pt x="26292" y="25212"/>
                  </a:lnTo>
                  <a:lnTo>
                    <a:pt x="26952" y="24972"/>
                  </a:lnTo>
                  <a:lnTo>
                    <a:pt x="27552" y="24611"/>
                  </a:lnTo>
                  <a:lnTo>
                    <a:pt x="27432" y="24071"/>
                  </a:lnTo>
                  <a:lnTo>
                    <a:pt x="27252" y="23591"/>
                  </a:lnTo>
                  <a:lnTo>
                    <a:pt x="26832" y="22751"/>
                  </a:lnTo>
                  <a:lnTo>
                    <a:pt x="26592" y="22150"/>
                  </a:lnTo>
                  <a:lnTo>
                    <a:pt x="26532" y="21610"/>
                  </a:lnTo>
                  <a:lnTo>
                    <a:pt x="26532" y="21130"/>
                  </a:lnTo>
                  <a:lnTo>
                    <a:pt x="26652" y="20650"/>
                  </a:lnTo>
                  <a:lnTo>
                    <a:pt x="26832" y="20230"/>
                  </a:lnTo>
                  <a:lnTo>
                    <a:pt x="27132" y="19809"/>
                  </a:lnTo>
                  <a:lnTo>
                    <a:pt x="27432" y="19509"/>
                  </a:lnTo>
                  <a:lnTo>
                    <a:pt x="27792" y="19329"/>
                  </a:lnTo>
                  <a:lnTo>
                    <a:pt x="28212" y="19149"/>
                  </a:lnTo>
                  <a:lnTo>
                    <a:pt x="28693" y="19089"/>
                  </a:lnTo>
                  <a:lnTo>
                    <a:pt x="29833" y="19089"/>
                  </a:lnTo>
                  <a:lnTo>
                    <a:pt x="30373" y="19209"/>
                  </a:lnTo>
                  <a:lnTo>
                    <a:pt x="30914" y="19329"/>
                  </a:lnTo>
                  <a:lnTo>
                    <a:pt x="31394" y="19509"/>
                  </a:lnTo>
                  <a:lnTo>
                    <a:pt x="31814" y="19749"/>
                  </a:lnTo>
                  <a:lnTo>
                    <a:pt x="31994" y="19869"/>
                  </a:lnTo>
                  <a:lnTo>
                    <a:pt x="32354" y="20230"/>
                  </a:lnTo>
                  <a:lnTo>
                    <a:pt x="32534" y="20470"/>
                  </a:lnTo>
                  <a:lnTo>
                    <a:pt x="32714" y="20710"/>
                  </a:lnTo>
                  <a:lnTo>
                    <a:pt x="32774" y="21010"/>
                  </a:lnTo>
                  <a:lnTo>
                    <a:pt x="32774" y="21310"/>
                  </a:lnTo>
                  <a:lnTo>
                    <a:pt x="32654" y="21130"/>
                  </a:lnTo>
                  <a:lnTo>
                    <a:pt x="32414" y="21010"/>
                  </a:lnTo>
                  <a:lnTo>
                    <a:pt x="32414" y="21610"/>
                  </a:lnTo>
                  <a:lnTo>
                    <a:pt x="32414" y="21910"/>
                  </a:lnTo>
                  <a:lnTo>
                    <a:pt x="32534" y="22150"/>
                  </a:lnTo>
                  <a:lnTo>
                    <a:pt x="32654" y="22391"/>
                  </a:lnTo>
                  <a:lnTo>
                    <a:pt x="32894" y="22571"/>
                  </a:lnTo>
                  <a:lnTo>
                    <a:pt x="33074" y="22811"/>
                  </a:lnTo>
                  <a:lnTo>
                    <a:pt x="33255" y="23051"/>
                  </a:lnTo>
                  <a:lnTo>
                    <a:pt x="33255" y="23171"/>
                  </a:lnTo>
                  <a:lnTo>
                    <a:pt x="33195" y="23291"/>
                  </a:lnTo>
                  <a:lnTo>
                    <a:pt x="32954" y="23531"/>
                  </a:lnTo>
                  <a:lnTo>
                    <a:pt x="32954" y="23951"/>
                  </a:lnTo>
                  <a:lnTo>
                    <a:pt x="33014" y="24371"/>
                  </a:lnTo>
                  <a:lnTo>
                    <a:pt x="34395" y="24491"/>
                  </a:lnTo>
                  <a:lnTo>
                    <a:pt x="34995" y="24611"/>
                  </a:lnTo>
                  <a:lnTo>
                    <a:pt x="35536" y="24672"/>
                  </a:lnTo>
                  <a:lnTo>
                    <a:pt x="35956" y="24852"/>
                  </a:lnTo>
                  <a:lnTo>
                    <a:pt x="36436" y="25032"/>
                  </a:lnTo>
                  <a:lnTo>
                    <a:pt x="36796" y="25212"/>
                  </a:lnTo>
                  <a:lnTo>
                    <a:pt x="37216" y="25452"/>
                  </a:lnTo>
                  <a:lnTo>
                    <a:pt x="37937" y="25992"/>
                  </a:lnTo>
                  <a:lnTo>
                    <a:pt x="38657" y="26712"/>
                  </a:lnTo>
                  <a:lnTo>
                    <a:pt x="39497" y="27493"/>
                  </a:lnTo>
                  <a:lnTo>
                    <a:pt x="40458" y="28393"/>
                  </a:lnTo>
                  <a:lnTo>
                    <a:pt x="40878" y="28753"/>
                  </a:lnTo>
                  <a:lnTo>
                    <a:pt x="41238" y="28993"/>
                  </a:lnTo>
                  <a:lnTo>
                    <a:pt x="41958" y="29414"/>
                  </a:lnTo>
                  <a:lnTo>
                    <a:pt x="42318" y="29654"/>
                  </a:lnTo>
                  <a:lnTo>
                    <a:pt x="42619" y="30014"/>
                  </a:lnTo>
                  <a:lnTo>
                    <a:pt x="42979" y="30434"/>
                  </a:lnTo>
                  <a:lnTo>
                    <a:pt x="43279" y="31034"/>
                  </a:lnTo>
                  <a:lnTo>
                    <a:pt x="43639" y="31875"/>
                  </a:lnTo>
                  <a:lnTo>
                    <a:pt x="43939" y="32715"/>
                  </a:lnTo>
                  <a:lnTo>
                    <a:pt x="44239" y="33555"/>
                  </a:lnTo>
                  <a:lnTo>
                    <a:pt x="44599" y="34396"/>
                  </a:lnTo>
                  <a:lnTo>
                    <a:pt x="44960" y="35056"/>
                  </a:lnTo>
                  <a:lnTo>
                    <a:pt x="45380" y="35536"/>
                  </a:lnTo>
                  <a:lnTo>
                    <a:pt x="45740" y="35896"/>
                  </a:lnTo>
                  <a:lnTo>
                    <a:pt x="46160" y="36196"/>
                  </a:lnTo>
                  <a:lnTo>
                    <a:pt x="46580" y="36497"/>
                  </a:lnTo>
                  <a:lnTo>
                    <a:pt x="46940" y="36737"/>
                  </a:lnTo>
                  <a:lnTo>
                    <a:pt x="47301" y="37097"/>
                  </a:lnTo>
                  <a:lnTo>
                    <a:pt x="47601" y="37577"/>
                  </a:lnTo>
                  <a:lnTo>
                    <a:pt x="47781" y="38057"/>
                  </a:lnTo>
                  <a:lnTo>
                    <a:pt x="56004" y="38057"/>
                  </a:lnTo>
                  <a:lnTo>
                    <a:pt x="42318" y="4683"/>
                  </a:lnTo>
                  <a:lnTo>
                    <a:pt x="403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5628025" y="4154800"/>
              <a:ext cx="162075" cy="36025"/>
            </a:xfrm>
            <a:custGeom>
              <a:avLst/>
              <a:gdLst/>
              <a:ahLst/>
              <a:cxnLst/>
              <a:rect l="l" t="t" r="r" b="b"/>
              <a:pathLst>
                <a:path w="6483" h="1441" extrusionOk="0">
                  <a:moveTo>
                    <a:pt x="0" y="0"/>
                  </a:moveTo>
                  <a:lnTo>
                    <a:pt x="60" y="300"/>
                  </a:lnTo>
                  <a:lnTo>
                    <a:pt x="180" y="661"/>
                  </a:lnTo>
                  <a:lnTo>
                    <a:pt x="240" y="1441"/>
                  </a:lnTo>
                  <a:lnTo>
                    <a:pt x="6483" y="1441"/>
                  </a:lnTo>
                  <a:lnTo>
                    <a:pt x="6303" y="721"/>
                  </a:lnTo>
                  <a:lnTo>
                    <a:pt x="6243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5631025" y="4225325"/>
              <a:ext cx="81050" cy="36050"/>
            </a:xfrm>
            <a:custGeom>
              <a:avLst/>
              <a:gdLst/>
              <a:ahLst/>
              <a:cxnLst/>
              <a:rect l="l" t="t" r="r" b="b"/>
              <a:pathLst>
                <a:path w="3242" h="1442" extrusionOk="0">
                  <a:moveTo>
                    <a:pt x="60" y="1"/>
                  </a:moveTo>
                  <a:lnTo>
                    <a:pt x="0" y="721"/>
                  </a:lnTo>
                  <a:lnTo>
                    <a:pt x="0" y="1441"/>
                  </a:lnTo>
                  <a:lnTo>
                    <a:pt x="480" y="1441"/>
                  </a:lnTo>
                  <a:lnTo>
                    <a:pt x="1861" y="721"/>
                  </a:lnTo>
                  <a:lnTo>
                    <a:pt x="324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4199400" y="4573475"/>
              <a:ext cx="880900" cy="42050"/>
            </a:xfrm>
            <a:custGeom>
              <a:avLst/>
              <a:gdLst/>
              <a:ahLst/>
              <a:cxnLst/>
              <a:rect l="l" t="t" r="r" b="b"/>
              <a:pathLst>
                <a:path w="35236" h="1682" extrusionOk="0">
                  <a:moveTo>
                    <a:pt x="1741" y="0"/>
                  </a:moveTo>
                  <a:lnTo>
                    <a:pt x="1" y="1681"/>
                  </a:lnTo>
                  <a:lnTo>
                    <a:pt x="35236" y="1681"/>
                  </a:lnTo>
                  <a:lnTo>
                    <a:pt x="34936" y="1501"/>
                  </a:lnTo>
                  <a:lnTo>
                    <a:pt x="34696" y="1321"/>
                  </a:lnTo>
                  <a:lnTo>
                    <a:pt x="34515" y="1021"/>
                  </a:lnTo>
                  <a:lnTo>
                    <a:pt x="34275" y="721"/>
                  </a:lnTo>
                  <a:lnTo>
                    <a:pt x="34215" y="361"/>
                  </a:lnTo>
                  <a:lnTo>
                    <a:pt x="3415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6079700" y="4225325"/>
              <a:ext cx="313675" cy="36050"/>
            </a:xfrm>
            <a:custGeom>
              <a:avLst/>
              <a:gdLst/>
              <a:ahLst/>
              <a:cxnLst/>
              <a:rect l="l" t="t" r="r" b="b"/>
              <a:pathLst>
                <a:path w="12547" h="1442" extrusionOk="0">
                  <a:moveTo>
                    <a:pt x="1201" y="1"/>
                  </a:moveTo>
                  <a:lnTo>
                    <a:pt x="661" y="721"/>
                  </a:lnTo>
                  <a:lnTo>
                    <a:pt x="1" y="1441"/>
                  </a:lnTo>
                  <a:lnTo>
                    <a:pt x="12546" y="1441"/>
                  </a:lnTo>
                  <a:lnTo>
                    <a:pt x="11946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>
              <a:off x="5863625" y="4102275"/>
              <a:ext cx="475725" cy="30025"/>
            </a:xfrm>
            <a:custGeom>
              <a:avLst/>
              <a:gdLst/>
              <a:ahLst/>
              <a:cxnLst/>
              <a:rect l="l" t="t" r="r" b="b"/>
              <a:pathLst>
                <a:path w="19029" h="1201" extrusionOk="0">
                  <a:moveTo>
                    <a:pt x="0" y="0"/>
                  </a:moveTo>
                  <a:lnTo>
                    <a:pt x="60" y="301"/>
                  </a:lnTo>
                  <a:lnTo>
                    <a:pt x="60" y="721"/>
                  </a:lnTo>
                  <a:lnTo>
                    <a:pt x="60" y="1201"/>
                  </a:lnTo>
                  <a:lnTo>
                    <a:pt x="4382" y="1201"/>
                  </a:lnTo>
                  <a:lnTo>
                    <a:pt x="5463" y="961"/>
                  </a:lnTo>
                  <a:lnTo>
                    <a:pt x="6543" y="781"/>
                  </a:lnTo>
                  <a:lnTo>
                    <a:pt x="7503" y="601"/>
                  </a:lnTo>
                  <a:lnTo>
                    <a:pt x="8344" y="541"/>
                  </a:lnTo>
                  <a:lnTo>
                    <a:pt x="9124" y="601"/>
                  </a:lnTo>
                  <a:lnTo>
                    <a:pt x="9844" y="661"/>
                  </a:lnTo>
                  <a:lnTo>
                    <a:pt x="10085" y="781"/>
                  </a:lnTo>
                  <a:lnTo>
                    <a:pt x="10325" y="901"/>
                  </a:lnTo>
                  <a:lnTo>
                    <a:pt x="10565" y="1021"/>
                  </a:lnTo>
                  <a:lnTo>
                    <a:pt x="10685" y="1201"/>
                  </a:lnTo>
                  <a:lnTo>
                    <a:pt x="19028" y="1201"/>
                  </a:lnTo>
                  <a:lnTo>
                    <a:pt x="18548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6130725" y="4154800"/>
              <a:ext cx="232625" cy="36025"/>
            </a:xfrm>
            <a:custGeom>
              <a:avLst/>
              <a:gdLst/>
              <a:ahLst/>
              <a:cxnLst/>
              <a:rect l="l" t="t" r="r" b="b"/>
              <a:pathLst>
                <a:path w="9305" h="1441" extrusionOk="0">
                  <a:moveTo>
                    <a:pt x="301" y="0"/>
                  </a:moveTo>
                  <a:lnTo>
                    <a:pt x="301" y="300"/>
                  </a:lnTo>
                  <a:lnTo>
                    <a:pt x="301" y="661"/>
                  </a:lnTo>
                  <a:lnTo>
                    <a:pt x="181" y="1021"/>
                  </a:lnTo>
                  <a:lnTo>
                    <a:pt x="1" y="1441"/>
                  </a:lnTo>
                  <a:lnTo>
                    <a:pt x="9305" y="1441"/>
                  </a:lnTo>
                  <a:lnTo>
                    <a:pt x="870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5979175" y="4297350"/>
              <a:ext cx="450200" cy="52550"/>
            </a:xfrm>
            <a:custGeom>
              <a:avLst/>
              <a:gdLst/>
              <a:ahLst/>
              <a:cxnLst/>
              <a:rect l="l" t="t" r="r" b="b"/>
              <a:pathLst>
                <a:path w="18008" h="2102" extrusionOk="0">
                  <a:moveTo>
                    <a:pt x="2521" y="1"/>
                  </a:moveTo>
                  <a:lnTo>
                    <a:pt x="1261" y="1081"/>
                  </a:lnTo>
                  <a:lnTo>
                    <a:pt x="0" y="2102"/>
                  </a:lnTo>
                  <a:lnTo>
                    <a:pt x="18008" y="2102"/>
                  </a:lnTo>
                  <a:lnTo>
                    <a:pt x="17168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5928150" y="4385900"/>
              <a:ext cx="531250" cy="39025"/>
            </a:xfrm>
            <a:custGeom>
              <a:avLst/>
              <a:gdLst/>
              <a:ahLst/>
              <a:cxnLst/>
              <a:rect l="l" t="t" r="r" b="b"/>
              <a:pathLst>
                <a:path w="21250" h="1561" extrusionOk="0">
                  <a:moveTo>
                    <a:pt x="120" y="0"/>
                  </a:moveTo>
                  <a:lnTo>
                    <a:pt x="0" y="60"/>
                  </a:lnTo>
                  <a:lnTo>
                    <a:pt x="781" y="180"/>
                  </a:lnTo>
                  <a:lnTo>
                    <a:pt x="1621" y="300"/>
                  </a:lnTo>
                  <a:lnTo>
                    <a:pt x="2461" y="540"/>
                  </a:lnTo>
                  <a:lnTo>
                    <a:pt x="3302" y="841"/>
                  </a:lnTo>
                  <a:lnTo>
                    <a:pt x="3122" y="901"/>
                  </a:lnTo>
                  <a:lnTo>
                    <a:pt x="1861" y="1561"/>
                  </a:lnTo>
                  <a:lnTo>
                    <a:pt x="21249" y="1561"/>
                  </a:lnTo>
                  <a:lnTo>
                    <a:pt x="20649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5850100" y="4051250"/>
              <a:ext cx="468225" cy="30050"/>
            </a:xfrm>
            <a:custGeom>
              <a:avLst/>
              <a:gdLst/>
              <a:ahLst/>
              <a:cxnLst/>
              <a:rect l="l" t="t" r="r" b="b"/>
              <a:pathLst>
                <a:path w="18729" h="1202" extrusionOk="0">
                  <a:moveTo>
                    <a:pt x="1" y="1"/>
                  </a:moveTo>
                  <a:lnTo>
                    <a:pt x="121" y="601"/>
                  </a:lnTo>
                  <a:lnTo>
                    <a:pt x="301" y="1201"/>
                  </a:lnTo>
                  <a:lnTo>
                    <a:pt x="18729" y="1201"/>
                  </a:lnTo>
                  <a:lnTo>
                    <a:pt x="18249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4574575" y="4225325"/>
              <a:ext cx="990450" cy="36050"/>
            </a:xfrm>
            <a:custGeom>
              <a:avLst/>
              <a:gdLst/>
              <a:ahLst/>
              <a:cxnLst/>
              <a:rect l="l" t="t" r="r" b="b"/>
              <a:pathLst>
                <a:path w="39618" h="1442" extrusionOk="0">
                  <a:moveTo>
                    <a:pt x="1561" y="1"/>
                  </a:moveTo>
                  <a:lnTo>
                    <a:pt x="0" y="1441"/>
                  </a:lnTo>
                  <a:lnTo>
                    <a:pt x="30973" y="1441"/>
                  </a:lnTo>
                  <a:lnTo>
                    <a:pt x="31213" y="1321"/>
                  </a:lnTo>
                  <a:lnTo>
                    <a:pt x="31454" y="1201"/>
                  </a:lnTo>
                  <a:lnTo>
                    <a:pt x="32054" y="1201"/>
                  </a:lnTo>
                  <a:lnTo>
                    <a:pt x="32354" y="1321"/>
                  </a:lnTo>
                  <a:lnTo>
                    <a:pt x="32594" y="1441"/>
                  </a:lnTo>
                  <a:lnTo>
                    <a:pt x="39617" y="1441"/>
                  </a:lnTo>
                  <a:lnTo>
                    <a:pt x="39377" y="781"/>
                  </a:lnTo>
                  <a:lnTo>
                    <a:pt x="39197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4402000" y="4385900"/>
              <a:ext cx="628775" cy="39025"/>
            </a:xfrm>
            <a:custGeom>
              <a:avLst/>
              <a:gdLst/>
              <a:ahLst/>
              <a:cxnLst/>
              <a:rect l="l" t="t" r="r" b="b"/>
              <a:pathLst>
                <a:path w="25151" h="1561" extrusionOk="0">
                  <a:moveTo>
                    <a:pt x="1621" y="0"/>
                  </a:moveTo>
                  <a:lnTo>
                    <a:pt x="0" y="1561"/>
                  </a:lnTo>
                  <a:lnTo>
                    <a:pt x="25151" y="1561"/>
                  </a:lnTo>
                  <a:lnTo>
                    <a:pt x="24971" y="1321"/>
                  </a:lnTo>
                  <a:lnTo>
                    <a:pt x="24851" y="1021"/>
                  </a:lnTo>
                  <a:lnTo>
                    <a:pt x="24851" y="661"/>
                  </a:lnTo>
                  <a:lnTo>
                    <a:pt x="24911" y="360"/>
                  </a:lnTo>
                  <a:lnTo>
                    <a:pt x="25031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5826100" y="4474425"/>
              <a:ext cx="670825" cy="42050"/>
            </a:xfrm>
            <a:custGeom>
              <a:avLst/>
              <a:gdLst/>
              <a:ahLst/>
              <a:cxnLst/>
              <a:rect l="l" t="t" r="r" b="b"/>
              <a:pathLst>
                <a:path w="26833" h="1682" extrusionOk="0">
                  <a:moveTo>
                    <a:pt x="2462" y="1"/>
                  </a:moveTo>
                  <a:lnTo>
                    <a:pt x="1201" y="841"/>
                  </a:lnTo>
                  <a:lnTo>
                    <a:pt x="1" y="1682"/>
                  </a:lnTo>
                  <a:lnTo>
                    <a:pt x="26832" y="1682"/>
                  </a:lnTo>
                  <a:lnTo>
                    <a:pt x="26172" y="1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5658025" y="4573475"/>
              <a:ext cx="879400" cy="42050"/>
            </a:xfrm>
            <a:custGeom>
              <a:avLst/>
              <a:gdLst/>
              <a:ahLst/>
              <a:cxnLst/>
              <a:rect l="l" t="t" r="r" b="b"/>
              <a:pathLst>
                <a:path w="35176" h="1682" extrusionOk="0">
                  <a:moveTo>
                    <a:pt x="3362" y="0"/>
                  </a:moveTo>
                  <a:lnTo>
                    <a:pt x="2402" y="541"/>
                  </a:lnTo>
                  <a:lnTo>
                    <a:pt x="1381" y="1081"/>
                  </a:lnTo>
                  <a:lnTo>
                    <a:pt x="1" y="1681"/>
                  </a:lnTo>
                  <a:lnTo>
                    <a:pt x="35176" y="1681"/>
                  </a:lnTo>
                  <a:lnTo>
                    <a:pt x="345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4712625" y="4102275"/>
              <a:ext cx="828375" cy="30025"/>
            </a:xfrm>
            <a:custGeom>
              <a:avLst/>
              <a:gdLst/>
              <a:ahLst/>
              <a:cxnLst/>
              <a:rect l="l" t="t" r="r" b="b"/>
              <a:pathLst>
                <a:path w="33135" h="1201" extrusionOk="0">
                  <a:moveTo>
                    <a:pt x="1261" y="0"/>
                  </a:moveTo>
                  <a:lnTo>
                    <a:pt x="0" y="1201"/>
                  </a:lnTo>
                  <a:lnTo>
                    <a:pt x="33135" y="1201"/>
                  </a:lnTo>
                  <a:lnTo>
                    <a:pt x="33015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4651100" y="4154800"/>
              <a:ext cx="895900" cy="36025"/>
            </a:xfrm>
            <a:custGeom>
              <a:avLst/>
              <a:gdLst/>
              <a:ahLst/>
              <a:cxnLst/>
              <a:rect l="l" t="t" r="r" b="b"/>
              <a:pathLst>
                <a:path w="35836" h="1441" extrusionOk="0">
                  <a:moveTo>
                    <a:pt x="1501" y="0"/>
                  </a:moveTo>
                  <a:lnTo>
                    <a:pt x="0" y="1441"/>
                  </a:lnTo>
                  <a:lnTo>
                    <a:pt x="35836" y="1441"/>
                  </a:lnTo>
                  <a:lnTo>
                    <a:pt x="35656" y="0"/>
                  </a:lnTo>
                  <a:close/>
                </a:path>
              </a:pathLst>
            </a:custGeom>
            <a:solidFill>
              <a:srgbClr val="FF9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4199400" y="3503525"/>
              <a:ext cx="2371050" cy="1190025"/>
            </a:xfrm>
            <a:custGeom>
              <a:avLst/>
              <a:gdLst/>
              <a:ahLst/>
              <a:cxnLst/>
              <a:rect l="l" t="t" r="r" b="b"/>
              <a:pathLst>
                <a:path w="94842" h="47601" extrusionOk="0">
                  <a:moveTo>
                    <a:pt x="64108" y="11225"/>
                  </a:moveTo>
                  <a:lnTo>
                    <a:pt x="64648" y="11345"/>
                  </a:lnTo>
                  <a:lnTo>
                    <a:pt x="65249" y="11465"/>
                  </a:lnTo>
                  <a:lnTo>
                    <a:pt x="65909" y="11705"/>
                  </a:lnTo>
                  <a:lnTo>
                    <a:pt x="66569" y="11945"/>
                  </a:lnTo>
                  <a:lnTo>
                    <a:pt x="67109" y="12185"/>
                  </a:lnTo>
                  <a:lnTo>
                    <a:pt x="67530" y="12425"/>
                  </a:lnTo>
                  <a:lnTo>
                    <a:pt x="67830" y="12666"/>
                  </a:lnTo>
                  <a:lnTo>
                    <a:pt x="69751" y="15367"/>
                  </a:lnTo>
                  <a:lnTo>
                    <a:pt x="70531" y="16327"/>
                  </a:lnTo>
                  <a:lnTo>
                    <a:pt x="70711" y="16567"/>
                  </a:lnTo>
                  <a:lnTo>
                    <a:pt x="70831" y="16807"/>
                  </a:lnTo>
                  <a:lnTo>
                    <a:pt x="71011" y="17228"/>
                  </a:lnTo>
                  <a:lnTo>
                    <a:pt x="71131" y="17768"/>
                  </a:lnTo>
                  <a:lnTo>
                    <a:pt x="71431" y="18968"/>
                  </a:lnTo>
                  <a:lnTo>
                    <a:pt x="67290" y="18968"/>
                  </a:lnTo>
                  <a:lnTo>
                    <a:pt x="67290" y="18788"/>
                  </a:lnTo>
                  <a:lnTo>
                    <a:pt x="67230" y="18608"/>
                  </a:lnTo>
                  <a:lnTo>
                    <a:pt x="67049" y="18248"/>
                  </a:lnTo>
                  <a:lnTo>
                    <a:pt x="66869" y="17888"/>
                  </a:lnTo>
                  <a:lnTo>
                    <a:pt x="66869" y="17708"/>
                  </a:lnTo>
                  <a:lnTo>
                    <a:pt x="66869" y="17528"/>
                  </a:lnTo>
                  <a:lnTo>
                    <a:pt x="66929" y="17288"/>
                  </a:lnTo>
                  <a:lnTo>
                    <a:pt x="67049" y="17047"/>
                  </a:lnTo>
                  <a:lnTo>
                    <a:pt x="67169" y="16807"/>
                  </a:lnTo>
                  <a:lnTo>
                    <a:pt x="67169" y="16687"/>
                  </a:lnTo>
                  <a:lnTo>
                    <a:pt x="67109" y="16567"/>
                  </a:lnTo>
                  <a:lnTo>
                    <a:pt x="66569" y="15907"/>
                  </a:lnTo>
                  <a:lnTo>
                    <a:pt x="66029" y="15307"/>
                  </a:lnTo>
                  <a:lnTo>
                    <a:pt x="65309" y="14646"/>
                  </a:lnTo>
                  <a:lnTo>
                    <a:pt x="65249" y="14526"/>
                  </a:lnTo>
                  <a:lnTo>
                    <a:pt x="65009" y="14106"/>
                  </a:lnTo>
                  <a:lnTo>
                    <a:pt x="64648" y="13686"/>
                  </a:lnTo>
                  <a:lnTo>
                    <a:pt x="64348" y="13206"/>
                  </a:lnTo>
                  <a:lnTo>
                    <a:pt x="64048" y="12726"/>
                  </a:lnTo>
                  <a:lnTo>
                    <a:pt x="63868" y="12365"/>
                  </a:lnTo>
                  <a:lnTo>
                    <a:pt x="63808" y="12065"/>
                  </a:lnTo>
                  <a:lnTo>
                    <a:pt x="63748" y="11645"/>
                  </a:lnTo>
                  <a:lnTo>
                    <a:pt x="63748" y="11285"/>
                  </a:lnTo>
                  <a:lnTo>
                    <a:pt x="64108" y="11225"/>
                  </a:lnTo>
                  <a:close/>
                  <a:moveTo>
                    <a:pt x="73352" y="19869"/>
                  </a:moveTo>
                  <a:lnTo>
                    <a:pt x="73652" y="20589"/>
                  </a:lnTo>
                  <a:lnTo>
                    <a:pt x="73832" y="20829"/>
                  </a:lnTo>
                  <a:lnTo>
                    <a:pt x="74072" y="21069"/>
                  </a:lnTo>
                  <a:lnTo>
                    <a:pt x="66149" y="21069"/>
                  </a:lnTo>
                  <a:lnTo>
                    <a:pt x="66329" y="20709"/>
                  </a:lnTo>
                  <a:lnTo>
                    <a:pt x="66569" y="20469"/>
                  </a:lnTo>
                  <a:lnTo>
                    <a:pt x="67049" y="19869"/>
                  </a:lnTo>
                  <a:lnTo>
                    <a:pt x="71731" y="19869"/>
                  </a:lnTo>
                  <a:lnTo>
                    <a:pt x="71851" y="20109"/>
                  </a:lnTo>
                  <a:lnTo>
                    <a:pt x="72032" y="20349"/>
                  </a:lnTo>
                  <a:lnTo>
                    <a:pt x="72212" y="20469"/>
                  </a:lnTo>
                  <a:lnTo>
                    <a:pt x="72452" y="20589"/>
                  </a:lnTo>
                  <a:lnTo>
                    <a:pt x="72332" y="20229"/>
                  </a:lnTo>
                  <a:lnTo>
                    <a:pt x="72152" y="19869"/>
                  </a:lnTo>
                  <a:close/>
                  <a:moveTo>
                    <a:pt x="61827" y="21910"/>
                  </a:moveTo>
                  <a:lnTo>
                    <a:pt x="62547" y="22450"/>
                  </a:lnTo>
                  <a:lnTo>
                    <a:pt x="62968" y="22750"/>
                  </a:lnTo>
                  <a:lnTo>
                    <a:pt x="63268" y="23110"/>
                  </a:lnTo>
                  <a:lnTo>
                    <a:pt x="58646" y="23110"/>
                  </a:lnTo>
                  <a:lnTo>
                    <a:pt x="59126" y="22690"/>
                  </a:lnTo>
                  <a:lnTo>
                    <a:pt x="59426" y="22510"/>
                  </a:lnTo>
                  <a:lnTo>
                    <a:pt x="59666" y="22330"/>
                  </a:lnTo>
                  <a:lnTo>
                    <a:pt x="60086" y="22150"/>
                  </a:lnTo>
                  <a:lnTo>
                    <a:pt x="60447" y="22090"/>
                  </a:lnTo>
                  <a:lnTo>
                    <a:pt x="61107" y="21910"/>
                  </a:lnTo>
                  <a:close/>
                  <a:moveTo>
                    <a:pt x="63388" y="23950"/>
                  </a:moveTo>
                  <a:lnTo>
                    <a:pt x="63328" y="24551"/>
                  </a:lnTo>
                  <a:lnTo>
                    <a:pt x="63328" y="25151"/>
                  </a:lnTo>
                  <a:lnTo>
                    <a:pt x="56785" y="25151"/>
                  </a:lnTo>
                  <a:lnTo>
                    <a:pt x="56605" y="24551"/>
                  </a:lnTo>
                  <a:lnTo>
                    <a:pt x="56605" y="24251"/>
                  </a:lnTo>
                  <a:lnTo>
                    <a:pt x="56605" y="23950"/>
                  </a:lnTo>
                  <a:close/>
                  <a:moveTo>
                    <a:pt x="67950" y="26051"/>
                  </a:moveTo>
                  <a:lnTo>
                    <a:pt x="66509" y="26471"/>
                  </a:lnTo>
                  <a:lnTo>
                    <a:pt x="66569" y="26051"/>
                  </a:lnTo>
                  <a:close/>
                  <a:moveTo>
                    <a:pt x="63388" y="26051"/>
                  </a:moveTo>
                  <a:lnTo>
                    <a:pt x="63448" y="26772"/>
                  </a:lnTo>
                  <a:lnTo>
                    <a:pt x="63628" y="27492"/>
                  </a:lnTo>
                  <a:lnTo>
                    <a:pt x="57385" y="27492"/>
                  </a:lnTo>
                  <a:lnTo>
                    <a:pt x="57325" y="26712"/>
                  </a:lnTo>
                  <a:lnTo>
                    <a:pt x="57205" y="26351"/>
                  </a:lnTo>
                  <a:lnTo>
                    <a:pt x="57145" y="26051"/>
                  </a:lnTo>
                  <a:close/>
                  <a:moveTo>
                    <a:pt x="60507" y="28873"/>
                  </a:moveTo>
                  <a:lnTo>
                    <a:pt x="59126" y="29593"/>
                  </a:lnTo>
                  <a:lnTo>
                    <a:pt x="57745" y="30313"/>
                  </a:lnTo>
                  <a:lnTo>
                    <a:pt x="57265" y="30313"/>
                  </a:lnTo>
                  <a:lnTo>
                    <a:pt x="57265" y="29593"/>
                  </a:lnTo>
                  <a:lnTo>
                    <a:pt x="57325" y="28873"/>
                  </a:lnTo>
                  <a:close/>
                  <a:moveTo>
                    <a:pt x="44540" y="31754"/>
                  </a:moveTo>
                  <a:lnTo>
                    <a:pt x="44180" y="32054"/>
                  </a:lnTo>
                  <a:lnTo>
                    <a:pt x="43879" y="32234"/>
                  </a:lnTo>
                  <a:lnTo>
                    <a:pt x="43579" y="32354"/>
                  </a:lnTo>
                  <a:lnTo>
                    <a:pt x="43279" y="32414"/>
                  </a:lnTo>
                  <a:lnTo>
                    <a:pt x="42979" y="32354"/>
                  </a:lnTo>
                  <a:lnTo>
                    <a:pt x="42619" y="32234"/>
                  </a:lnTo>
                  <a:lnTo>
                    <a:pt x="42019" y="31994"/>
                  </a:lnTo>
                  <a:lnTo>
                    <a:pt x="41358" y="31754"/>
                  </a:lnTo>
                  <a:close/>
                  <a:moveTo>
                    <a:pt x="55344" y="31754"/>
                  </a:moveTo>
                  <a:lnTo>
                    <a:pt x="53484" y="33014"/>
                  </a:lnTo>
                  <a:lnTo>
                    <a:pt x="52823" y="33134"/>
                  </a:lnTo>
                  <a:lnTo>
                    <a:pt x="52163" y="33314"/>
                  </a:lnTo>
                  <a:lnTo>
                    <a:pt x="50782" y="33855"/>
                  </a:lnTo>
                  <a:lnTo>
                    <a:pt x="48081" y="33855"/>
                  </a:lnTo>
                  <a:lnTo>
                    <a:pt x="47901" y="33675"/>
                  </a:lnTo>
                  <a:lnTo>
                    <a:pt x="47781" y="33374"/>
                  </a:lnTo>
                  <a:lnTo>
                    <a:pt x="47661" y="33014"/>
                  </a:lnTo>
                  <a:lnTo>
                    <a:pt x="47601" y="32594"/>
                  </a:lnTo>
                  <a:lnTo>
                    <a:pt x="47661" y="32174"/>
                  </a:lnTo>
                  <a:lnTo>
                    <a:pt x="47721" y="31754"/>
                  </a:lnTo>
                  <a:close/>
                  <a:moveTo>
                    <a:pt x="55765" y="0"/>
                  </a:moveTo>
                  <a:lnTo>
                    <a:pt x="55284" y="60"/>
                  </a:lnTo>
                  <a:lnTo>
                    <a:pt x="54864" y="240"/>
                  </a:lnTo>
                  <a:lnTo>
                    <a:pt x="54504" y="420"/>
                  </a:lnTo>
                  <a:lnTo>
                    <a:pt x="54204" y="720"/>
                  </a:lnTo>
                  <a:lnTo>
                    <a:pt x="53904" y="1141"/>
                  </a:lnTo>
                  <a:lnTo>
                    <a:pt x="53724" y="1561"/>
                  </a:lnTo>
                  <a:lnTo>
                    <a:pt x="53604" y="2041"/>
                  </a:lnTo>
                  <a:lnTo>
                    <a:pt x="53604" y="2521"/>
                  </a:lnTo>
                  <a:lnTo>
                    <a:pt x="53664" y="3061"/>
                  </a:lnTo>
                  <a:lnTo>
                    <a:pt x="53904" y="3662"/>
                  </a:lnTo>
                  <a:lnTo>
                    <a:pt x="54324" y="4502"/>
                  </a:lnTo>
                  <a:lnTo>
                    <a:pt x="54504" y="4982"/>
                  </a:lnTo>
                  <a:lnTo>
                    <a:pt x="54624" y="5522"/>
                  </a:lnTo>
                  <a:lnTo>
                    <a:pt x="54024" y="5883"/>
                  </a:lnTo>
                  <a:lnTo>
                    <a:pt x="53364" y="6123"/>
                  </a:lnTo>
                  <a:lnTo>
                    <a:pt x="52703" y="6363"/>
                  </a:lnTo>
                  <a:lnTo>
                    <a:pt x="51323" y="6723"/>
                  </a:lnTo>
                  <a:lnTo>
                    <a:pt x="50002" y="7023"/>
                  </a:lnTo>
                  <a:lnTo>
                    <a:pt x="49402" y="7203"/>
                  </a:lnTo>
                  <a:lnTo>
                    <a:pt x="48862" y="7443"/>
                  </a:lnTo>
                  <a:lnTo>
                    <a:pt x="48501" y="7623"/>
                  </a:lnTo>
                  <a:lnTo>
                    <a:pt x="48201" y="7803"/>
                  </a:lnTo>
                  <a:lnTo>
                    <a:pt x="47601" y="8344"/>
                  </a:lnTo>
                  <a:lnTo>
                    <a:pt x="47001" y="8824"/>
                  </a:lnTo>
                  <a:lnTo>
                    <a:pt x="46641" y="9004"/>
                  </a:lnTo>
                  <a:lnTo>
                    <a:pt x="46341" y="9184"/>
                  </a:lnTo>
                  <a:lnTo>
                    <a:pt x="45620" y="9484"/>
                  </a:lnTo>
                  <a:lnTo>
                    <a:pt x="44900" y="9724"/>
                  </a:lnTo>
                  <a:lnTo>
                    <a:pt x="43219" y="10204"/>
                  </a:lnTo>
                  <a:lnTo>
                    <a:pt x="41959" y="10565"/>
                  </a:lnTo>
                  <a:lnTo>
                    <a:pt x="41358" y="10805"/>
                  </a:lnTo>
                  <a:lnTo>
                    <a:pt x="40758" y="11045"/>
                  </a:lnTo>
                  <a:lnTo>
                    <a:pt x="40278" y="11285"/>
                  </a:lnTo>
                  <a:lnTo>
                    <a:pt x="39738" y="11525"/>
                  </a:lnTo>
                  <a:lnTo>
                    <a:pt x="39318" y="11645"/>
                  </a:lnTo>
                  <a:lnTo>
                    <a:pt x="38957" y="11705"/>
                  </a:lnTo>
                  <a:lnTo>
                    <a:pt x="38597" y="11705"/>
                  </a:lnTo>
                  <a:lnTo>
                    <a:pt x="38057" y="11645"/>
                  </a:lnTo>
                  <a:lnTo>
                    <a:pt x="37757" y="11705"/>
                  </a:lnTo>
                  <a:lnTo>
                    <a:pt x="37397" y="11825"/>
                  </a:lnTo>
                  <a:lnTo>
                    <a:pt x="37037" y="12065"/>
                  </a:lnTo>
                  <a:lnTo>
                    <a:pt x="36736" y="12305"/>
                  </a:lnTo>
                  <a:lnTo>
                    <a:pt x="36616" y="12485"/>
                  </a:lnTo>
                  <a:lnTo>
                    <a:pt x="36496" y="12666"/>
                  </a:lnTo>
                  <a:lnTo>
                    <a:pt x="36496" y="12846"/>
                  </a:lnTo>
                  <a:lnTo>
                    <a:pt x="36496" y="12966"/>
                  </a:lnTo>
                  <a:lnTo>
                    <a:pt x="36616" y="13146"/>
                  </a:lnTo>
                  <a:lnTo>
                    <a:pt x="36917" y="13326"/>
                  </a:lnTo>
                  <a:lnTo>
                    <a:pt x="36977" y="13266"/>
                  </a:lnTo>
                  <a:lnTo>
                    <a:pt x="37457" y="13026"/>
                  </a:lnTo>
                  <a:lnTo>
                    <a:pt x="38057" y="12726"/>
                  </a:lnTo>
                  <a:lnTo>
                    <a:pt x="38357" y="12606"/>
                  </a:lnTo>
                  <a:lnTo>
                    <a:pt x="38597" y="12545"/>
                  </a:lnTo>
                  <a:lnTo>
                    <a:pt x="38897" y="12545"/>
                  </a:lnTo>
                  <a:lnTo>
                    <a:pt x="38957" y="12666"/>
                  </a:lnTo>
                  <a:lnTo>
                    <a:pt x="39017" y="12846"/>
                  </a:lnTo>
                  <a:lnTo>
                    <a:pt x="38957" y="13026"/>
                  </a:lnTo>
                  <a:lnTo>
                    <a:pt x="38957" y="13206"/>
                  </a:lnTo>
                  <a:lnTo>
                    <a:pt x="38837" y="13386"/>
                  </a:lnTo>
                  <a:lnTo>
                    <a:pt x="38417" y="14046"/>
                  </a:lnTo>
                  <a:lnTo>
                    <a:pt x="38537" y="14106"/>
                  </a:lnTo>
                  <a:lnTo>
                    <a:pt x="38717" y="14166"/>
                  </a:lnTo>
                  <a:lnTo>
                    <a:pt x="38957" y="14106"/>
                  </a:lnTo>
                  <a:lnTo>
                    <a:pt x="39137" y="14046"/>
                  </a:lnTo>
                  <a:lnTo>
                    <a:pt x="39258" y="13986"/>
                  </a:lnTo>
                  <a:lnTo>
                    <a:pt x="39438" y="13806"/>
                  </a:lnTo>
                  <a:lnTo>
                    <a:pt x="39678" y="13626"/>
                  </a:lnTo>
                  <a:lnTo>
                    <a:pt x="40098" y="13146"/>
                  </a:lnTo>
                  <a:lnTo>
                    <a:pt x="40398" y="12726"/>
                  </a:lnTo>
                  <a:lnTo>
                    <a:pt x="40578" y="12666"/>
                  </a:lnTo>
                  <a:lnTo>
                    <a:pt x="41599" y="12666"/>
                  </a:lnTo>
                  <a:lnTo>
                    <a:pt x="42559" y="12726"/>
                  </a:lnTo>
                  <a:lnTo>
                    <a:pt x="43039" y="12786"/>
                  </a:lnTo>
                  <a:lnTo>
                    <a:pt x="43579" y="12726"/>
                  </a:lnTo>
                  <a:lnTo>
                    <a:pt x="44120" y="12606"/>
                  </a:lnTo>
                  <a:lnTo>
                    <a:pt x="44720" y="12365"/>
                  </a:lnTo>
                  <a:lnTo>
                    <a:pt x="45800" y="11825"/>
                  </a:lnTo>
                  <a:lnTo>
                    <a:pt x="46160" y="11705"/>
                  </a:lnTo>
                  <a:lnTo>
                    <a:pt x="46521" y="11585"/>
                  </a:lnTo>
                  <a:lnTo>
                    <a:pt x="46581" y="11705"/>
                  </a:lnTo>
                  <a:lnTo>
                    <a:pt x="46701" y="11885"/>
                  </a:lnTo>
                  <a:lnTo>
                    <a:pt x="46941" y="11945"/>
                  </a:lnTo>
                  <a:lnTo>
                    <a:pt x="47121" y="11945"/>
                  </a:lnTo>
                  <a:lnTo>
                    <a:pt x="47361" y="11825"/>
                  </a:lnTo>
                  <a:lnTo>
                    <a:pt x="47781" y="11585"/>
                  </a:lnTo>
                  <a:lnTo>
                    <a:pt x="48261" y="11345"/>
                  </a:lnTo>
                  <a:lnTo>
                    <a:pt x="48982" y="11045"/>
                  </a:lnTo>
                  <a:lnTo>
                    <a:pt x="49642" y="10925"/>
                  </a:lnTo>
                  <a:lnTo>
                    <a:pt x="50302" y="10925"/>
                  </a:lnTo>
                  <a:lnTo>
                    <a:pt x="50842" y="10985"/>
                  </a:lnTo>
                  <a:lnTo>
                    <a:pt x="51383" y="11225"/>
                  </a:lnTo>
                  <a:lnTo>
                    <a:pt x="51863" y="11465"/>
                  </a:lnTo>
                  <a:lnTo>
                    <a:pt x="52283" y="11825"/>
                  </a:lnTo>
                  <a:lnTo>
                    <a:pt x="52703" y="12245"/>
                  </a:lnTo>
                  <a:lnTo>
                    <a:pt x="53063" y="12726"/>
                  </a:lnTo>
                  <a:lnTo>
                    <a:pt x="53424" y="13206"/>
                  </a:lnTo>
                  <a:lnTo>
                    <a:pt x="54024" y="14226"/>
                  </a:lnTo>
                  <a:lnTo>
                    <a:pt x="54624" y="15187"/>
                  </a:lnTo>
                  <a:lnTo>
                    <a:pt x="54924" y="15607"/>
                  </a:lnTo>
                  <a:lnTo>
                    <a:pt x="55164" y="15907"/>
                  </a:lnTo>
                  <a:lnTo>
                    <a:pt x="56125" y="16627"/>
                  </a:lnTo>
                  <a:lnTo>
                    <a:pt x="55945" y="17228"/>
                  </a:lnTo>
                  <a:lnTo>
                    <a:pt x="55585" y="17828"/>
                  </a:lnTo>
                  <a:lnTo>
                    <a:pt x="55164" y="18428"/>
                  </a:lnTo>
                  <a:lnTo>
                    <a:pt x="54744" y="18968"/>
                  </a:lnTo>
                  <a:lnTo>
                    <a:pt x="27072" y="18968"/>
                  </a:lnTo>
                  <a:lnTo>
                    <a:pt x="26112" y="19869"/>
                  </a:lnTo>
                  <a:lnTo>
                    <a:pt x="54144" y="19869"/>
                  </a:lnTo>
                  <a:lnTo>
                    <a:pt x="53784" y="20469"/>
                  </a:lnTo>
                  <a:lnTo>
                    <a:pt x="53604" y="21069"/>
                  </a:lnTo>
                  <a:lnTo>
                    <a:pt x="24851" y="21069"/>
                  </a:lnTo>
                  <a:lnTo>
                    <a:pt x="23951" y="21910"/>
                  </a:lnTo>
                  <a:lnTo>
                    <a:pt x="53544" y="21910"/>
                  </a:lnTo>
                  <a:lnTo>
                    <a:pt x="53544" y="23110"/>
                  </a:lnTo>
                  <a:lnTo>
                    <a:pt x="22690" y="23110"/>
                  </a:lnTo>
                  <a:lnTo>
                    <a:pt x="21790" y="23950"/>
                  </a:lnTo>
                  <a:lnTo>
                    <a:pt x="53544" y="23950"/>
                  </a:lnTo>
                  <a:lnTo>
                    <a:pt x="53664" y="25151"/>
                  </a:lnTo>
                  <a:lnTo>
                    <a:pt x="20529" y="25151"/>
                  </a:lnTo>
                  <a:lnTo>
                    <a:pt x="19569" y="26051"/>
                  </a:lnTo>
                  <a:lnTo>
                    <a:pt x="53724" y="26051"/>
                  </a:lnTo>
                  <a:lnTo>
                    <a:pt x="53904" y="27492"/>
                  </a:lnTo>
                  <a:lnTo>
                    <a:pt x="18068" y="27492"/>
                  </a:lnTo>
                  <a:lnTo>
                    <a:pt x="16568" y="28873"/>
                  </a:lnTo>
                  <a:lnTo>
                    <a:pt x="54204" y="28873"/>
                  </a:lnTo>
                  <a:lnTo>
                    <a:pt x="54384" y="29653"/>
                  </a:lnTo>
                  <a:lnTo>
                    <a:pt x="54624" y="30313"/>
                  </a:lnTo>
                  <a:lnTo>
                    <a:pt x="47601" y="30313"/>
                  </a:lnTo>
                  <a:lnTo>
                    <a:pt x="47361" y="30193"/>
                  </a:lnTo>
                  <a:lnTo>
                    <a:pt x="47061" y="30073"/>
                  </a:lnTo>
                  <a:lnTo>
                    <a:pt x="46461" y="30073"/>
                  </a:lnTo>
                  <a:lnTo>
                    <a:pt x="46220" y="30193"/>
                  </a:lnTo>
                  <a:lnTo>
                    <a:pt x="45980" y="30313"/>
                  </a:lnTo>
                  <a:lnTo>
                    <a:pt x="15007" y="30313"/>
                  </a:lnTo>
                  <a:lnTo>
                    <a:pt x="13506" y="31754"/>
                  </a:lnTo>
                  <a:lnTo>
                    <a:pt x="40098" y="31754"/>
                  </a:lnTo>
                  <a:lnTo>
                    <a:pt x="39798" y="31874"/>
                  </a:lnTo>
                  <a:lnTo>
                    <a:pt x="39558" y="32054"/>
                  </a:lnTo>
                  <a:lnTo>
                    <a:pt x="39318" y="32234"/>
                  </a:lnTo>
                  <a:lnTo>
                    <a:pt x="39077" y="32414"/>
                  </a:lnTo>
                  <a:lnTo>
                    <a:pt x="38897" y="32654"/>
                  </a:lnTo>
                  <a:lnTo>
                    <a:pt x="38237" y="33194"/>
                  </a:lnTo>
                  <a:lnTo>
                    <a:pt x="37757" y="33555"/>
                  </a:lnTo>
                  <a:lnTo>
                    <a:pt x="37337" y="33855"/>
                  </a:lnTo>
                  <a:lnTo>
                    <a:pt x="11225" y="33855"/>
                  </a:lnTo>
                  <a:lnTo>
                    <a:pt x="9725" y="35295"/>
                  </a:lnTo>
                  <a:lnTo>
                    <a:pt x="33135" y="35295"/>
                  </a:lnTo>
                  <a:lnTo>
                    <a:pt x="33015" y="35655"/>
                  </a:lnTo>
                  <a:lnTo>
                    <a:pt x="32955" y="35956"/>
                  </a:lnTo>
                  <a:lnTo>
                    <a:pt x="32955" y="36316"/>
                  </a:lnTo>
                  <a:lnTo>
                    <a:pt x="33075" y="36616"/>
                  </a:lnTo>
                  <a:lnTo>
                    <a:pt x="33255" y="36856"/>
                  </a:lnTo>
                  <a:lnTo>
                    <a:pt x="8104" y="36856"/>
                  </a:lnTo>
                  <a:lnTo>
                    <a:pt x="6003" y="38837"/>
                  </a:lnTo>
                  <a:lnTo>
                    <a:pt x="36136" y="38837"/>
                  </a:lnTo>
                  <a:lnTo>
                    <a:pt x="36076" y="39197"/>
                  </a:lnTo>
                  <a:lnTo>
                    <a:pt x="35896" y="39617"/>
                  </a:lnTo>
                  <a:lnTo>
                    <a:pt x="35236" y="40518"/>
                  </a:lnTo>
                  <a:lnTo>
                    <a:pt x="4202" y="40518"/>
                  </a:lnTo>
                  <a:lnTo>
                    <a:pt x="1741" y="42798"/>
                  </a:lnTo>
                  <a:lnTo>
                    <a:pt x="34155" y="42798"/>
                  </a:lnTo>
                  <a:lnTo>
                    <a:pt x="34215" y="43159"/>
                  </a:lnTo>
                  <a:lnTo>
                    <a:pt x="34275" y="43519"/>
                  </a:lnTo>
                  <a:lnTo>
                    <a:pt x="34515" y="43819"/>
                  </a:lnTo>
                  <a:lnTo>
                    <a:pt x="34696" y="44119"/>
                  </a:lnTo>
                  <a:lnTo>
                    <a:pt x="34936" y="44299"/>
                  </a:lnTo>
                  <a:lnTo>
                    <a:pt x="35236" y="44479"/>
                  </a:lnTo>
                  <a:lnTo>
                    <a:pt x="1" y="44479"/>
                  </a:lnTo>
                  <a:lnTo>
                    <a:pt x="1" y="44779"/>
                  </a:lnTo>
                  <a:lnTo>
                    <a:pt x="6303" y="44959"/>
                  </a:lnTo>
                  <a:lnTo>
                    <a:pt x="41418" y="46040"/>
                  </a:lnTo>
                  <a:lnTo>
                    <a:pt x="41659" y="46220"/>
                  </a:lnTo>
                  <a:lnTo>
                    <a:pt x="41899" y="46400"/>
                  </a:lnTo>
                  <a:lnTo>
                    <a:pt x="42259" y="46520"/>
                  </a:lnTo>
                  <a:lnTo>
                    <a:pt x="42559" y="46640"/>
                  </a:lnTo>
                  <a:lnTo>
                    <a:pt x="43039" y="46700"/>
                  </a:lnTo>
                  <a:lnTo>
                    <a:pt x="43459" y="46700"/>
                  </a:lnTo>
                  <a:lnTo>
                    <a:pt x="44360" y="46580"/>
                  </a:lnTo>
                  <a:lnTo>
                    <a:pt x="46040" y="46160"/>
                  </a:lnTo>
                  <a:lnTo>
                    <a:pt x="92921" y="47601"/>
                  </a:lnTo>
                  <a:lnTo>
                    <a:pt x="94841" y="47601"/>
                  </a:lnTo>
                  <a:lnTo>
                    <a:pt x="93521" y="44479"/>
                  </a:lnTo>
                  <a:lnTo>
                    <a:pt x="58346" y="44479"/>
                  </a:lnTo>
                  <a:lnTo>
                    <a:pt x="59726" y="43879"/>
                  </a:lnTo>
                  <a:lnTo>
                    <a:pt x="60747" y="43339"/>
                  </a:lnTo>
                  <a:lnTo>
                    <a:pt x="61707" y="42798"/>
                  </a:lnTo>
                  <a:lnTo>
                    <a:pt x="92860" y="42798"/>
                  </a:lnTo>
                  <a:lnTo>
                    <a:pt x="91900" y="40518"/>
                  </a:lnTo>
                  <a:lnTo>
                    <a:pt x="65069" y="40518"/>
                  </a:lnTo>
                  <a:lnTo>
                    <a:pt x="66269" y="39677"/>
                  </a:lnTo>
                  <a:lnTo>
                    <a:pt x="67530" y="38837"/>
                  </a:lnTo>
                  <a:lnTo>
                    <a:pt x="91240" y="38837"/>
                  </a:lnTo>
                  <a:lnTo>
                    <a:pt x="90399" y="36856"/>
                  </a:lnTo>
                  <a:lnTo>
                    <a:pt x="71011" y="36856"/>
                  </a:lnTo>
                  <a:lnTo>
                    <a:pt x="72272" y="36196"/>
                  </a:lnTo>
                  <a:lnTo>
                    <a:pt x="72452" y="36136"/>
                  </a:lnTo>
                  <a:lnTo>
                    <a:pt x="71611" y="35835"/>
                  </a:lnTo>
                  <a:lnTo>
                    <a:pt x="70771" y="35595"/>
                  </a:lnTo>
                  <a:lnTo>
                    <a:pt x="69931" y="35475"/>
                  </a:lnTo>
                  <a:lnTo>
                    <a:pt x="69150" y="35355"/>
                  </a:lnTo>
                  <a:lnTo>
                    <a:pt x="69270" y="35295"/>
                  </a:lnTo>
                  <a:lnTo>
                    <a:pt x="89799" y="35295"/>
                  </a:lnTo>
                  <a:lnTo>
                    <a:pt x="89199" y="33855"/>
                  </a:lnTo>
                  <a:lnTo>
                    <a:pt x="71191" y="33855"/>
                  </a:lnTo>
                  <a:lnTo>
                    <a:pt x="72452" y="32834"/>
                  </a:lnTo>
                  <a:lnTo>
                    <a:pt x="73712" y="31754"/>
                  </a:lnTo>
                  <a:lnTo>
                    <a:pt x="88359" y="31754"/>
                  </a:lnTo>
                  <a:lnTo>
                    <a:pt x="87758" y="30313"/>
                  </a:lnTo>
                  <a:lnTo>
                    <a:pt x="75213" y="30313"/>
                  </a:lnTo>
                  <a:lnTo>
                    <a:pt x="75873" y="29593"/>
                  </a:lnTo>
                  <a:lnTo>
                    <a:pt x="76413" y="28873"/>
                  </a:lnTo>
                  <a:lnTo>
                    <a:pt x="87158" y="28873"/>
                  </a:lnTo>
                  <a:lnTo>
                    <a:pt x="86558" y="27492"/>
                  </a:lnTo>
                  <a:lnTo>
                    <a:pt x="77254" y="27492"/>
                  </a:lnTo>
                  <a:lnTo>
                    <a:pt x="77434" y="27072"/>
                  </a:lnTo>
                  <a:lnTo>
                    <a:pt x="77554" y="26712"/>
                  </a:lnTo>
                  <a:lnTo>
                    <a:pt x="77554" y="26351"/>
                  </a:lnTo>
                  <a:lnTo>
                    <a:pt x="77554" y="26051"/>
                  </a:lnTo>
                  <a:lnTo>
                    <a:pt x="85958" y="26051"/>
                  </a:lnTo>
                  <a:lnTo>
                    <a:pt x="85597" y="25151"/>
                  </a:lnTo>
                  <a:lnTo>
                    <a:pt x="77254" y="25151"/>
                  </a:lnTo>
                  <a:lnTo>
                    <a:pt x="77134" y="24971"/>
                  </a:lnTo>
                  <a:lnTo>
                    <a:pt x="76894" y="24851"/>
                  </a:lnTo>
                  <a:lnTo>
                    <a:pt x="76654" y="24731"/>
                  </a:lnTo>
                  <a:lnTo>
                    <a:pt x="76413" y="24611"/>
                  </a:lnTo>
                  <a:lnTo>
                    <a:pt x="75693" y="24551"/>
                  </a:lnTo>
                  <a:lnTo>
                    <a:pt x="74913" y="24491"/>
                  </a:lnTo>
                  <a:lnTo>
                    <a:pt x="74072" y="24551"/>
                  </a:lnTo>
                  <a:lnTo>
                    <a:pt x="73112" y="24731"/>
                  </a:lnTo>
                  <a:lnTo>
                    <a:pt x="72032" y="24911"/>
                  </a:lnTo>
                  <a:lnTo>
                    <a:pt x="70951" y="25151"/>
                  </a:lnTo>
                  <a:lnTo>
                    <a:pt x="66629" y="25151"/>
                  </a:lnTo>
                  <a:lnTo>
                    <a:pt x="66629" y="24671"/>
                  </a:lnTo>
                  <a:lnTo>
                    <a:pt x="66629" y="24251"/>
                  </a:lnTo>
                  <a:lnTo>
                    <a:pt x="66569" y="23950"/>
                  </a:lnTo>
                  <a:lnTo>
                    <a:pt x="85117" y="23950"/>
                  </a:lnTo>
                  <a:lnTo>
                    <a:pt x="84757" y="23110"/>
                  </a:lnTo>
                  <a:lnTo>
                    <a:pt x="66329" y="23110"/>
                  </a:lnTo>
                  <a:lnTo>
                    <a:pt x="66149" y="22510"/>
                  </a:lnTo>
                  <a:lnTo>
                    <a:pt x="66029" y="21910"/>
                  </a:lnTo>
                  <a:lnTo>
                    <a:pt x="84277" y="21910"/>
                  </a:lnTo>
                  <a:lnTo>
                    <a:pt x="83917" y="21069"/>
                  </a:lnTo>
                  <a:lnTo>
                    <a:pt x="74493" y="21069"/>
                  </a:lnTo>
                  <a:lnTo>
                    <a:pt x="74733" y="20829"/>
                  </a:lnTo>
                  <a:lnTo>
                    <a:pt x="74913" y="20589"/>
                  </a:lnTo>
                  <a:lnTo>
                    <a:pt x="74973" y="20229"/>
                  </a:lnTo>
                  <a:lnTo>
                    <a:pt x="74973" y="19869"/>
                  </a:lnTo>
                  <a:lnTo>
                    <a:pt x="83436" y="19869"/>
                  </a:lnTo>
                  <a:lnTo>
                    <a:pt x="83076" y="18968"/>
                  </a:lnTo>
                  <a:lnTo>
                    <a:pt x="74853" y="18968"/>
                  </a:lnTo>
                  <a:lnTo>
                    <a:pt x="74673" y="18488"/>
                  </a:lnTo>
                  <a:lnTo>
                    <a:pt x="74373" y="18008"/>
                  </a:lnTo>
                  <a:lnTo>
                    <a:pt x="74012" y="17648"/>
                  </a:lnTo>
                  <a:lnTo>
                    <a:pt x="73652" y="17408"/>
                  </a:lnTo>
                  <a:lnTo>
                    <a:pt x="73232" y="17107"/>
                  </a:lnTo>
                  <a:lnTo>
                    <a:pt x="72812" y="16807"/>
                  </a:lnTo>
                  <a:lnTo>
                    <a:pt x="72452" y="16447"/>
                  </a:lnTo>
                  <a:lnTo>
                    <a:pt x="72032" y="15967"/>
                  </a:lnTo>
                  <a:lnTo>
                    <a:pt x="71671" y="15307"/>
                  </a:lnTo>
                  <a:lnTo>
                    <a:pt x="71311" y="14466"/>
                  </a:lnTo>
                  <a:lnTo>
                    <a:pt x="71011" y="13626"/>
                  </a:lnTo>
                  <a:lnTo>
                    <a:pt x="70711" y="12786"/>
                  </a:lnTo>
                  <a:lnTo>
                    <a:pt x="70351" y="11945"/>
                  </a:lnTo>
                  <a:lnTo>
                    <a:pt x="70051" y="11345"/>
                  </a:lnTo>
                  <a:lnTo>
                    <a:pt x="69691" y="10925"/>
                  </a:lnTo>
                  <a:lnTo>
                    <a:pt x="69390" y="10565"/>
                  </a:lnTo>
                  <a:lnTo>
                    <a:pt x="69030" y="10325"/>
                  </a:lnTo>
                  <a:lnTo>
                    <a:pt x="68310" y="9904"/>
                  </a:lnTo>
                  <a:lnTo>
                    <a:pt x="67950" y="9664"/>
                  </a:lnTo>
                  <a:lnTo>
                    <a:pt x="67530" y="9304"/>
                  </a:lnTo>
                  <a:lnTo>
                    <a:pt x="66569" y="8404"/>
                  </a:lnTo>
                  <a:lnTo>
                    <a:pt x="65729" y="7623"/>
                  </a:lnTo>
                  <a:lnTo>
                    <a:pt x="65009" y="6903"/>
                  </a:lnTo>
                  <a:lnTo>
                    <a:pt x="64288" y="6363"/>
                  </a:lnTo>
                  <a:lnTo>
                    <a:pt x="63868" y="6123"/>
                  </a:lnTo>
                  <a:lnTo>
                    <a:pt x="63508" y="5943"/>
                  </a:lnTo>
                  <a:lnTo>
                    <a:pt x="63028" y="5763"/>
                  </a:lnTo>
                  <a:lnTo>
                    <a:pt x="62608" y="5583"/>
                  </a:lnTo>
                  <a:lnTo>
                    <a:pt x="62067" y="5522"/>
                  </a:lnTo>
                  <a:lnTo>
                    <a:pt x="61467" y="5402"/>
                  </a:lnTo>
                  <a:lnTo>
                    <a:pt x="60086" y="5282"/>
                  </a:lnTo>
                  <a:lnTo>
                    <a:pt x="60026" y="4862"/>
                  </a:lnTo>
                  <a:lnTo>
                    <a:pt x="60026" y="4442"/>
                  </a:lnTo>
                  <a:lnTo>
                    <a:pt x="60267" y="4202"/>
                  </a:lnTo>
                  <a:lnTo>
                    <a:pt x="60327" y="4082"/>
                  </a:lnTo>
                  <a:lnTo>
                    <a:pt x="60327" y="3962"/>
                  </a:lnTo>
                  <a:lnTo>
                    <a:pt x="60146" y="3722"/>
                  </a:lnTo>
                  <a:lnTo>
                    <a:pt x="59966" y="3482"/>
                  </a:lnTo>
                  <a:lnTo>
                    <a:pt x="59726" y="3302"/>
                  </a:lnTo>
                  <a:lnTo>
                    <a:pt x="59606" y="3061"/>
                  </a:lnTo>
                  <a:lnTo>
                    <a:pt x="59486" y="2821"/>
                  </a:lnTo>
                  <a:lnTo>
                    <a:pt x="59486" y="2521"/>
                  </a:lnTo>
                  <a:lnTo>
                    <a:pt x="59486" y="1921"/>
                  </a:lnTo>
                  <a:lnTo>
                    <a:pt x="59726" y="2041"/>
                  </a:lnTo>
                  <a:lnTo>
                    <a:pt x="59846" y="2221"/>
                  </a:lnTo>
                  <a:lnTo>
                    <a:pt x="59846" y="1921"/>
                  </a:lnTo>
                  <a:lnTo>
                    <a:pt x="59786" y="1621"/>
                  </a:lnTo>
                  <a:lnTo>
                    <a:pt x="59606" y="1381"/>
                  </a:lnTo>
                  <a:lnTo>
                    <a:pt x="59426" y="1141"/>
                  </a:lnTo>
                  <a:lnTo>
                    <a:pt x="59066" y="780"/>
                  </a:lnTo>
                  <a:lnTo>
                    <a:pt x="58886" y="660"/>
                  </a:lnTo>
                  <a:lnTo>
                    <a:pt x="58466" y="420"/>
                  </a:lnTo>
                  <a:lnTo>
                    <a:pt x="57986" y="240"/>
                  </a:lnTo>
                  <a:lnTo>
                    <a:pt x="57445" y="120"/>
                  </a:lnTo>
                  <a:lnTo>
                    <a:pt x="56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38"/>
          <p:cNvSpPr/>
          <p:nvPr/>
        </p:nvSpPr>
        <p:spPr>
          <a:xfrm>
            <a:off x="2593300" y="945000"/>
            <a:ext cx="1096500" cy="10965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 Connected</a:t>
            </a:r>
            <a:endParaRPr dirty="0"/>
          </a:p>
        </p:txBody>
      </p:sp>
      <p:sp>
        <p:nvSpPr>
          <p:cNvPr id="350" name="Google Shape;350;p38"/>
          <p:cNvSpPr txBox="1">
            <a:spLocks noGrp="1"/>
          </p:cNvSpPr>
          <p:nvPr>
            <p:ph type="title" idx="2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📶</a:t>
            </a:r>
            <a:endParaRPr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313319E-24A2-4A7A-B67C-15C518680201}"/>
              </a:ext>
            </a:extLst>
          </p:cNvPr>
          <p:cNvSpPr txBox="1"/>
          <p:nvPr/>
        </p:nvSpPr>
        <p:spPr>
          <a:xfrm>
            <a:off x="0" y="3532804"/>
            <a:ext cx="9144000" cy="1159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Exo 2" panose="020B0604020202020204" charset="0"/>
              </a:rPr>
              <a:t>Wi-Fi Network: </a:t>
            </a:r>
            <a:r>
              <a:rPr lang="en" sz="2800" b="1" dirty="0">
                <a:solidFill>
                  <a:schemeClr val="tx2"/>
                </a:solidFill>
                <a:latin typeface="Exo 2" panose="020B0604020202020204" charset="0"/>
              </a:rPr>
              <a:t>Hackathon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chemeClr val="tx2"/>
                </a:solidFill>
                <a:latin typeface="Exo 2" panose="020B0604020202020204" charset="0"/>
              </a:rPr>
              <a:t>Password: </a:t>
            </a:r>
            <a:r>
              <a:rPr lang="en" sz="2800" b="1" dirty="0">
                <a:solidFill>
                  <a:schemeClr val="tx2"/>
                </a:solidFill>
                <a:latin typeface="Exo 2" panose="020B0604020202020204" charset="0"/>
              </a:rPr>
              <a:t>HylandSoftware!</a:t>
            </a:r>
          </a:p>
        </p:txBody>
      </p:sp>
      <p:sp>
        <p:nvSpPr>
          <p:cNvPr id="42" name="Google Shape;1828;p53">
            <a:extLst>
              <a:ext uri="{FF2B5EF4-FFF2-40B4-BE49-F238E27FC236}">
                <a16:creationId xmlns:a16="http://schemas.microsoft.com/office/drawing/2014/main" id="{BEDB2F79-95A2-4689-A55B-307ED97C263F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ＩＮ ＳＰＡＣＥ ＷＩＴＨ ＹＯＵ】 - WELCOME TO THE WAVE">
            <a:extLst>
              <a:ext uri="{FF2B5EF4-FFF2-40B4-BE49-F238E27FC236}">
                <a16:creationId xmlns:a16="http://schemas.microsoft.com/office/drawing/2014/main" id="{8F311B04-2219-4187-8A45-E93BD23B49B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71450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6" name="Google Shape;1276;p48"/>
          <p:cNvSpPr txBox="1">
            <a:spLocks noGrp="1"/>
          </p:cNvSpPr>
          <p:nvPr>
            <p:ph type="title"/>
          </p:nvPr>
        </p:nvSpPr>
        <p:spPr>
          <a:xfrm>
            <a:off x="2357804" y="0"/>
            <a:ext cx="4428391" cy="915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Shoot for the Stars</a:t>
            </a:r>
            <a:endParaRPr b="0" dirty="0"/>
          </a:p>
        </p:txBody>
      </p:sp>
      <p:grpSp>
        <p:nvGrpSpPr>
          <p:cNvPr id="1278" name="Google Shape;1278;p48"/>
          <p:cNvGrpSpPr/>
          <p:nvPr/>
        </p:nvGrpSpPr>
        <p:grpSpPr>
          <a:xfrm>
            <a:off x="-2493387" y="-1916850"/>
            <a:ext cx="3937800" cy="3937800"/>
            <a:chOff x="312950" y="-1430500"/>
            <a:chExt cx="3937800" cy="3937800"/>
          </a:xfrm>
        </p:grpSpPr>
        <p:sp>
          <p:nvSpPr>
            <p:cNvPr id="1279" name="Google Shape;1279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8"/>
          <p:cNvGrpSpPr/>
          <p:nvPr/>
        </p:nvGrpSpPr>
        <p:grpSpPr>
          <a:xfrm>
            <a:off x="6646838" y="3394325"/>
            <a:ext cx="3937800" cy="3937800"/>
            <a:chOff x="312950" y="-1430500"/>
            <a:chExt cx="3937800" cy="3937800"/>
          </a:xfrm>
        </p:grpSpPr>
        <p:sp>
          <p:nvSpPr>
            <p:cNvPr id="1282" name="Google Shape;1282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828;p53">
            <a:extLst>
              <a:ext uri="{FF2B5EF4-FFF2-40B4-BE49-F238E27FC236}">
                <a16:creationId xmlns:a16="http://schemas.microsoft.com/office/drawing/2014/main" id="{C3200B1D-0A66-430C-BF14-3803471FB32E}"/>
              </a:ext>
            </a:extLst>
          </p:cNvPr>
          <p:cNvSpPr txBox="1"/>
          <p:nvPr/>
        </p:nvSpPr>
        <p:spPr>
          <a:xfrm>
            <a:off x="71920" y="3997863"/>
            <a:ext cx="165413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223004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/>
          <p:nvPr/>
        </p:nvSpPr>
        <p:spPr>
          <a:xfrm>
            <a:off x="1028921" y="3490519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7"/>
          <p:cNvSpPr/>
          <p:nvPr/>
        </p:nvSpPr>
        <p:spPr>
          <a:xfrm>
            <a:off x="1028921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7"/>
          <p:cNvSpPr/>
          <p:nvPr/>
        </p:nvSpPr>
        <p:spPr>
          <a:xfrm>
            <a:off x="1028921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7"/>
          <p:cNvSpPr/>
          <p:nvPr/>
        </p:nvSpPr>
        <p:spPr>
          <a:xfrm>
            <a:off x="4882255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4882255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title" idx="9"/>
          </p:nvPr>
        </p:nvSpPr>
        <p:spPr>
          <a:xfrm>
            <a:off x="1028928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❔</a:t>
            </a:r>
            <a:endParaRPr dirty="0"/>
          </a:p>
        </p:txBody>
      </p:sp>
      <p:sp>
        <p:nvSpPr>
          <p:cNvPr id="294" name="Google Shape;294;p37"/>
          <p:cNvSpPr txBox="1">
            <a:spLocks noGrp="1"/>
          </p:cNvSpPr>
          <p:nvPr>
            <p:ph type="title" idx="8"/>
          </p:nvPr>
        </p:nvSpPr>
        <p:spPr>
          <a:xfrm>
            <a:off x="1028928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⚒</a:t>
            </a:r>
            <a:endParaRPr dirty="0"/>
          </a:p>
        </p:txBody>
      </p:sp>
      <p:sp>
        <p:nvSpPr>
          <p:cNvPr id="295" name="Google Shape;295;p37"/>
          <p:cNvSpPr txBox="1">
            <a:spLocks noGrp="1"/>
          </p:cNvSpPr>
          <p:nvPr>
            <p:ph type="title" idx="13"/>
          </p:nvPr>
        </p:nvSpPr>
        <p:spPr>
          <a:xfrm>
            <a:off x="4882262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😇</a:t>
            </a:r>
            <a:endParaRPr dirty="0"/>
          </a:p>
        </p:txBody>
      </p:sp>
      <p:sp>
        <p:nvSpPr>
          <p:cNvPr id="296" name="Google Shape;296;p37"/>
          <p:cNvSpPr txBox="1">
            <a:spLocks noGrp="1"/>
          </p:cNvSpPr>
          <p:nvPr>
            <p:ph type="title" idx="14"/>
          </p:nvPr>
        </p:nvSpPr>
        <p:spPr>
          <a:xfrm>
            <a:off x="4882262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💪</a:t>
            </a:r>
            <a:endParaRPr dirty="0"/>
          </a:p>
        </p:txBody>
      </p:sp>
      <p:sp>
        <p:nvSpPr>
          <p:cNvPr id="297" name="Google Shape;297;p37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Earn Raffle Tickets</a:t>
            </a:r>
            <a:endParaRPr dirty="0"/>
          </a:p>
        </p:txBody>
      </p:sp>
      <p:sp>
        <p:nvSpPr>
          <p:cNvPr id="298" name="Google Shape;298;p37"/>
          <p:cNvSpPr txBox="1">
            <a:spLocks noGrp="1"/>
          </p:cNvSpPr>
          <p:nvPr>
            <p:ph type="title"/>
          </p:nvPr>
        </p:nvSpPr>
        <p:spPr>
          <a:xfrm>
            <a:off x="1956208" y="1423987"/>
            <a:ext cx="2305500" cy="984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Attend Workshops</a:t>
            </a:r>
            <a:endParaRPr dirty="0"/>
          </a:p>
        </p:txBody>
      </p:sp>
      <p:sp>
        <p:nvSpPr>
          <p:cNvPr id="300" name="Google Shape;300;p37"/>
          <p:cNvSpPr txBox="1">
            <a:spLocks noGrp="1"/>
          </p:cNvSpPr>
          <p:nvPr>
            <p:ph type="title" idx="2"/>
          </p:nvPr>
        </p:nvSpPr>
        <p:spPr>
          <a:xfrm>
            <a:off x="5809578" y="1689277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 Nice</a:t>
            </a:r>
            <a:endParaRPr dirty="0"/>
          </a:p>
        </p:txBody>
      </p:sp>
      <p:sp>
        <p:nvSpPr>
          <p:cNvPr id="302" name="Google Shape;302;p37"/>
          <p:cNvSpPr txBox="1">
            <a:spLocks noGrp="1"/>
          </p:cNvSpPr>
          <p:nvPr>
            <p:ph type="title" idx="4"/>
          </p:nvPr>
        </p:nvSpPr>
        <p:spPr>
          <a:xfrm>
            <a:off x="1956208" y="26370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Ask Good Questions</a:t>
            </a:r>
            <a:endParaRPr dirty="0"/>
          </a:p>
        </p:txBody>
      </p:sp>
      <p:sp>
        <p:nvSpPr>
          <p:cNvPr id="304" name="Google Shape;304;p37"/>
          <p:cNvSpPr txBox="1">
            <a:spLocks noGrp="1"/>
          </p:cNvSpPr>
          <p:nvPr>
            <p:ph type="title" idx="6"/>
          </p:nvPr>
        </p:nvSpPr>
        <p:spPr>
          <a:xfrm>
            <a:off x="5809578" y="259308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 Hard</a:t>
            </a:r>
            <a:endParaRPr dirty="0"/>
          </a:p>
        </p:txBody>
      </p:sp>
      <p:sp>
        <p:nvSpPr>
          <p:cNvPr id="306" name="Google Shape;306;p37"/>
          <p:cNvSpPr txBox="1">
            <a:spLocks noGrp="1"/>
          </p:cNvSpPr>
          <p:nvPr>
            <p:ph type="title" idx="16"/>
          </p:nvPr>
        </p:nvSpPr>
        <p:spPr>
          <a:xfrm>
            <a:off x="1956208" y="3614119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Help Others</a:t>
            </a:r>
            <a:endParaRPr dirty="0"/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 idx="18"/>
          </p:nvPr>
        </p:nvSpPr>
        <p:spPr>
          <a:xfrm>
            <a:off x="1028928" y="3490519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🎴</a:t>
            </a:r>
          </a:p>
        </p:txBody>
      </p:sp>
      <p:sp>
        <p:nvSpPr>
          <p:cNvPr id="309" name="Google Shape;309;p37"/>
          <p:cNvSpPr/>
          <p:nvPr/>
        </p:nvSpPr>
        <p:spPr>
          <a:xfrm>
            <a:off x="4882271" y="3761350"/>
            <a:ext cx="3145500" cy="6768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7"/>
          <p:cNvSpPr/>
          <p:nvPr/>
        </p:nvSpPr>
        <p:spPr>
          <a:xfrm>
            <a:off x="5278170" y="3920950"/>
            <a:ext cx="2444436" cy="366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WIN PRIZES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  <p:sp>
        <p:nvSpPr>
          <p:cNvPr id="33" name="Google Shape;1828;p53">
            <a:extLst>
              <a:ext uri="{FF2B5EF4-FFF2-40B4-BE49-F238E27FC236}">
                <a16:creationId xmlns:a16="http://schemas.microsoft.com/office/drawing/2014/main" id="{15311AFF-7027-4321-A902-B03981DACEDE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46"/>
          <p:cNvSpPr/>
          <p:nvPr/>
        </p:nvSpPr>
        <p:spPr>
          <a:xfrm>
            <a:off x="1896825" y="3328825"/>
            <a:ext cx="5350500" cy="9255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6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100" dirty="0"/>
              <a:t>Hold up!</a:t>
            </a:r>
            <a:endParaRPr sz="11100" dirty="0"/>
          </a:p>
        </p:txBody>
      </p:sp>
      <p:sp>
        <p:nvSpPr>
          <p:cNvPr id="1237" name="Google Shape;1237;p46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Have to leave the building? Make sure you sign out with a mentor before you depart.</a:t>
            </a:r>
            <a:endParaRPr dirty="0"/>
          </a:p>
        </p:txBody>
      </p:sp>
      <p:sp>
        <p:nvSpPr>
          <p:cNvPr id="1238" name="Google Shape;1238;p46"/>
          <p:cNvSpPr/>
          <p:nvPr/>
        </p:nvSpPr>
        <p:spPr>
          <a:xfrm rot="293570">
            <a:off x="3201561" y="2798051"/>
            <a:ext cx="2604816" cy="420453"/>
          </a:xfrm>
          <a:custGeom>
            <a:avLst/>
            <a:gdLst/>
            <a:ahLst/>
            <a:cxnLst/>
            <a:rect l="l" t="t" r="r" b="b"/>
            <a:pathLst>
              <a:path w="285750" h="55580" extrusionOk="0">
                <a:moveTo>
                  <a:pt x="199259" y="0"/>
                </a:moveTo>
                <a:lnTo>
                  <a:pt x="194628" y="189"/>
                </a:lnTo>
                <a:lnTo>
                  <a:pt x="189901" y="378"/>
                </a:lnTo>
                <a:lnTo>
                  <a:pt x="185270" y="662"/>
                </a:lnTo>
                <a:lnTo>
                  <a:pt x="176006" y="1512"/>
                </a:lnTo>
                <a:lnTo>
                  <a:pt x="171374" y="2080"/>
                </a:lnTo>
                <a:lnTo>
                  <a:pt x="166837" y="2836"/>
                </a:lnTo>
                <a:lnTo>
                  <a:pt x="157574" y="4254"/>
                </a:lnTo>
                <a:lnTo>
                  <a:pt x="153036" y="4915"/>
                </a:lnTo>
                <a:lnTo>
                  <a:pt x="148405" y="5671"/>
                </a:lnTo>
                <a:lnTo>
                  <a:pt x="139330" y="7278"/>
                </a:lnTo>
                <a:lnTo>
                  <a:pt x="134793" y="8129"/>
                </a:lnTo>
                <a:lnTo>
                  <a:pt x="130161" y="8980"/>
                </a:lnTo>
                <a:lnTo>
                  <a:pt x="121181" y="10776"/>
                </a:lnTo>
                <a:lnTo>
                  <a:pt x="112107" y="12761"/>
                </a:lnTo>
                <a:lnTo>
                  <a:pt x="103127" y="14746"/>
                </a:lnTo>
                <a:lnTo>
                  <a:pt x="85262" y="19661"/>
                </a:lnTo>
                <a:lnTo>
                  <a:pt x="80914" y="20890"/>
                </a:lnTo>
                <a:lnTo>
                  <a:pt x="76471" y="22308"/>
                </a:lnTo>
                <a:lnTo>
                  <a:pt x="67680" y="25049"/>
                </a:lnTo>
                <a:lnTo>
                  <a:pt x="58984" y="28074"/>
                </a:lnTo>
                <a:lnTo>
                  <a:pt x="50382" y="31193"/>
                </a:lnTo>
                <a:lnTo>
                  <a:pt x="41780" y="34407"/>
                </a:lnTo>
                <a:lnTo>
                  <a:pt x="33178" y="37810"/>
                </a:lnTo>
                <a:lnTo>
                  <a:pt x="24766" y="41401"/>
                </a:lnTo>
                <a:lnTo>
                  <a:pt x="20607" y="43292"/>
                </a:lnTo>
                <a:lnTo>
                  <a:pt x="16447" y="45182"/>
                </a:lnTo>
                <a:lnTo>
                  <a:pt x="12288" y="47167"/>
                </a:lnTo>
                <a:lnTo>
                  <a:pt x="8129" y="49247"/>
                </a:lnTo>
                <a:lnTo>
                  <a:pt x="4065" y="51326"/>
                </a:lnTo>
                <a:lnTo>
                  <a:pt x="0" y="53500"/>
                </a:lnTo>
                <a:lnTo>
                  <a:pt x="1040" y="55580"/>
                </a:lnTo>
                <a:lnTo>
                  <a:pt x="9547" y="52555"/>
                </a:lnTo>
                <a:lnTo>
                  <a:pt x="18149" y="49720"/>
                </a:lnTo>
                <a:lnTo>
                  <a:pt x="26845" y="47073"/>
                </a:lnTo>
                <a:lnTo>
                  <a:pt x="35542" y="44615"/>
                </a:lnTo>
                <a:lnTo>
                  <a:pt x="44238" y="42252"/>
                </a:lnTo>
                <a:lnTo>
                  <a:pt x="53029" y="40078"/>
                </a:lnTo>
                <a:lnTo>
                  <a:pt x="61820" y="37999"/>
                </a:lnTo>
                <a:lnTo>
                  <a:pt x="70705" y="36203"/>
                </a:lnTo>
                <a:lnTo>
                  <a:pt x="79496" y="34407"/>
                </a:lnTo>
                <a:lnTo>
                  <a:pt x="88381" y="32705"/>
                </a:lnTo>
                <a:lnTo>
                  <a:pt x="97267" y="31193"/>
                </a:lnTo>
                <a:lnTo>
                  <a:pt x="106057" y="29775"/>
                </a:lnTo>
                <a:lnTo>
                  <a:pt x="115037" y="28546"/>
                </a:lnTo>
                <a:lnTo>
                  <a:pt x="123923" y="27412"/>
                </a:lnTo>
                <a:lnTo>
                  <a:pt x="132808" y="26467"/>
                </a:lnTo>
                <a:lnTo>
                  <a:pt x="141693" y="25616"/>
                </a:lnTo>
                <a:lnTo>
                  <a:pt x="146231" y="25238"/>
                </a:lnTo>
                <a:lnTo>
                  <a:pt x="150673" y="24954"/>
                </a:lnTo>
                <a:lnTo>
                  <a:pt x="155116" y="24671"/>
                </a:lnTo>
                <a:lnTo>
                  <a:pt x="159559" y="24482"/>
                </a:lnTo>
                <a:lnTo>
                  <a:pt x="168539" y="24293"/>
                </a:lnTo>
                <a:lnTo>
                  <a:pt x="177424" y="24198"/>
                </a:lnTo>
                <a:lnTo>
                  <a:pt x="186309" y="24198"/>
                </a:lnTo>
                <a:lnTo>
                  <a:pt x="195195" y="24104"/>
                </a:lnTo>
                <a:lnTo>
                  <a:pt x="204080" y="23915"/>
                </a:lnTo>
                <a:lnTo>
                  <a:pt x="208523" y="23725"/>
                </a:lnTo>
                <a:lnTo>
                  <a:pt x="212966" y="23536"/>
                </a:lnTo>
                <a:lnTo>
                  <a:pt x="221851" y="23064"/>
                </a:lnTo>
                <a:lnTo>
                  <a:pt x="226388" y="22780"/>
                </a:lnTo>
                <a:lnTo>
                  <a:pt x="228562" y="22686"/>
                </a:lnTo>
                <a:lnTo>
                  <a:pt x="230831" y="22591"/>
                </a:lnTo>
                <a:lnTo>
                  <a:pt x="239716" y="22308"/>
                </a:lnTo>
                <a:lnTo>
                  <a:pt x="244253" y="22119"/>
                </a:lnTo>
                <a:lnTo>
                  <a:pt x="248791" y="21835"/>
                </a:lnTo>
                <a:lnTo>
                  <a:pt x="253233" y="21551"/>
                </a:lnTo>
                <a:lnTo>
                  <a:pt x="257771" y="21268"/>
                </a:lnTo>
                <a:lnTo>
                  <a:pt x="266845" y="20890"/>
                </a:lnTo>
                <a:lnTo>
                  <a:pt x="271477" y="20606"/>
                </a:lnTo>
                <a:lnTo>
                  <a:pt x="276014" y="20323"/>
                </a:lnTo>
                <a:lnTo>
                  <a:pt x="280646" y="19850"/>
                </a:lnTo>
                <a:lnTo>
                  <a:pt x="285372" y="19283"/>
                </a:lnTo>
                <a:lnTo>
                  <a:pt x="285750" y="17014"/>
                </a:lnTo>
                <a:lnTo>
                  <a:pt x="281402" y="15218"/>
                </a:lnTo>
                <a:lnTo>
                  <a:pt x="277054" y="13517"/>
                </a:lnTo>
                <a:lnTo>
                  <a:pt x="272611" y="12005"/>
                </a:lnTo>
                <a:lnTo>
                  <a:pt x="268168" y="10492"/>
                </a:lnTo>
                <a:lnTo>
                  <a:pt x="259188" y="7751"/>
                </a:lnTo>
                <a:lnTo>
                  <a:pt x="256920" y="7089"/>
                </a:lnTo>
                <a:lnTo>
                  <a:pt x="254651" y="6617"/>
                </a:lnTo>
                <a:lnTo>
                  <a:pt x="252383" y="6144"/>
                </a:lnTo>
                <a:lnTo>
                  <a:pt x="250114" y="5671"/>
                </a:lnTo>
                <a:lnTo>
                  <a:pt x="245577" y="4726"/>
                </a:lnTo>
                <a:lnTo>
                  <a:pt x="240945" y="3875"/>
                </a:lnTo>
                <a:lnTo>
                  <a:pt x="231776" y="2269"/>
                </a:lnTo>
                <a:lnTo>
                  <a:pt x="227144" y="1701"/>
                </a:lnTo>
                <a:lnTo>
                  <a:pt x="222513" y="1229"/>
                </a:lnTo>
                <a:lnTo>
                  <a:pt x="213249" y="567"/>
                </a:lnTo>
                <a:lnTo>
                  <a:pt x="208523" y="189"/>
                </a:lnTo>
                <a:lnTo>
                  <a:pt x="2038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dist="47625" dir="25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" name="Google Shape;1828;p53">
            <a:extLst>
              <a:ext uri="{FF2B5EF4-FFF2-40B4-BE49-F238E27FC236}">
                <a16:creationId xmlns:a16="http://schemas.microsoft.com/office/drawing/2014/main" id="{F77A2E03-1D97-435E-99A3-C0FAC496822C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More information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  <p:sp>
        <p:nvSpPr>
          <p:cNvPr id="1747" name="Google Shape;1747;p51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2527294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Send a message to </a:t>
            </a:r>
            <a:r>
              <a:rPr lang="en" b="1" i="1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techoutreach@hyland.com</a:t>
            </a:r>
            <a:endParaRPr i="1"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Reach mentors and facilitators online</a:t>
            </a:r>
            <a:endParaRPr i="1" dirty="0"/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Phone</a:t>
            </a:r>
            <a:endParaRPr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572000" y="1915623"/>
            <a:ext cx="2147154" cy="8248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Caitlin: </a:t>
            </a:r>
            <a:r>
              <a:rPr lang="fi-FI" b="1" i="1" dirty="0">
                <a:solidFill>
                  <a:schemeClr val="accent4"/>
                </a:solidFill>
              </a:rPr>
              <a:t>(216) 469-4921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Marissa: </a:t>
            </a:r>
            <a:r>
              <a:rPr lang="fi-FI" b="1" i="1" dirty="0">
                <a:solidFill>
                  <a:schemeClr val="accent4"/>
                </a:solidFill>
              </a:rPr>
              <a:t>(216) 314-7660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Joseph: </a:t>
            </a:r>
            <a:r>
              <a:rPr lang="fi-FI" b="1" i="1" dirty="0">
                <a:solidFill>
                  <a:schemeClr val="accent4"/>
                </a:solidFill>
              </a:rPr>
              <a:t>(216) 218-2609</a:t>
            </a:r>
            <a:endParaRPr lang="en-US" b="1" i="1" dirty="0">
              <a:solidFill>
                <a:schemeClr val="accent4"/>
              </a:solidFill>
            </a:endParaRPr>
          </a:p>
        </p:txBody>
      </p:sp>
      <p:sp>
        <p:nvSpPr>
          <p:cNvPr id="1752" name="Google Shape;1752;p51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Email</a:t>
            </a:r>
            <a:endParaRPr dirty="0"/>
          </a:p>
        </p:txBody>
      </p:sp>
      <p:sp>
        <p:nvSpPr>
          <p:cNvPr id="1755" name="Google Shape;1755;p51"/>
          <p:cNvSpPr/>
          <p:nvPr/>
        </p:nvSpPr>
        <p:spPr>
          <a:xfrm>
            <a:off x="11480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51"/>
          <p:cNvSpPr/>
          <p:nvPr/>
        </p:nvSpPr>
        <p:spPr>
          <a:xfrm>
            <a:off x="11480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6947740" y="1576263"/>
            <a:ext cx="1048200" cy="1173443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2" name="Picture 2" descr="Discord Logo Png - Free Transparent PNG Logos">
            <a:extLst>
              <a:ext uri="{FF2B5EF4-FFF2-40B4-BE49-F238E27FC236}">
                <a16:creationId xmlns:a16="http://schemas.microsoft.com/office/drawing/2014/main" id="{06525263-3292-426C-91C2-B29336E77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524" y="1726756"/>
            <a:ext cx="773524" cy="77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Google Shape;7642;p76">
            <a:extLst>
              <a:ext uri="{FF2B5EF4-FFF2-40B4-BE49-F238E27FC236}">
                <a16:creationId xmlns:a16="http://schemas.microsoft.com/office/drawing/2014/main" id="{0ED31BCB-6F55-4D74-957F-BD13F00EC789}"/>
              </a:ext>
            </a:extLst>
          </p:cNvPr>
          <p:cNvGrpSpPr/>
          <p:nvPr/>
        </p:nvGrpSpPr>
        <p:grpSpPr>
          <a:xfrm>
            <a:off x="1426416" y="3183001"/>
            <a:ext cx="536340" cy="610206"/>
            <a:chOff x="6264525" y="842250"/>
            <a:chExt cx="423500" cy="481825"/>
          </a:xfrm>
          <a:solidFill>
            <a:schemeClr val="accent4"/>
          </a:solidFill>
        </p:grpSpPr>
        <p:sp>
          <p:nvSpPr>
            <p:cNvPr id="33" name="Google Shape;7643;p76">
              <a:extLst>
                <a:ext uri="{FF2B5EF4-FFF2-40B4-BE49-F238E27FC236}">
                  <a16:creationId xmlns:a16="http://schemas.microsoft.com/office/drawing/2014/main" id="{28B211FC-0B3A-4CA6-A143-C3F7630FA8FC}"/>
                </a:ext>
              </a:extLst>
            </p:cNvPr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7644;p76">
              <a:extLst>
                <a:ext uri="{FF2B5EF4-FFF2-40B4-BE49-F238E27FC236}">
                  <a16:creationId xmlns:a16="http://schemas.microsoft.com/office/drawing/2014/main" id="{9B747178-360E-4304-A39B-9F2C2F4CAADF}"/>
                </a:ext>
              </a:extLst>
            </p:cNvPr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7645;p76">
              <a:extLst>
                <a:ext uri="{FF2B5EF4-FFF2-40B4-BE49-F238E27FC236}">
                  <a16:creationId xmlns:a16="http://schemas.microsoft.com/office/drawing/2014/main" id="{D0CB3CDF-B0C7-4287-93FD-A505A55878C3}"/>
                </a:ext>
              </a:extLst>
            </p:cNvPr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7646;p76">
              <a:extLst>
                <a:ext uri="{FF2B5EF4-FFF2-40B4-BE49-F238E27FC236}">
                  <a16:creationId xmlns:a16="http://schemas.microsoft.com/office/drawing/2014/main" id="{0C7A446D-7F9C-4BBA-98BF-3F2115F0F874}"/>
                </a:ext>
              </a:extLst>
            </p:cNvPr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7647;p76">
              <a:extLst>
                <a:ext uri="{FF2B5EF4-FFF2-40B4-BE49-F238E27FC236}">
                  <a16:creationId xmlns:a16="http://schemas.microsoft.com/office/drawing/2014/main" id="{DAEED1F9-E53B-4C8F-8E5E-2E1487B444CC}"/>
                </a:ext>
              </a:extLst>
            </p:cNvPr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7648;p76">
              <a:extLst>
                <a:ext uri="{FF2B5EF4-FFF2-40B4-BE49-F238E27FC236}">
                  <a16:creationId xmlns:a16="http://schemas.microsoft.com/office/drawing/2014/main" id="{8B830B90-EEFE-4E12-A98F-F18C7CDD6AF2}"/>
                </a:ext>
              </a:extLst>
            </p:cNvPr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7649;p76">
              <a:extLst>
                <a:ext uri="{FF2B5EF4-FFF2-40B4-BE49-F238E27FC236}">
                  <a16:creationId xmlns:a16="http://schemas.microsoft.com/office/drawing/2014/main" id="{0C01CAA9-9445-4C62-A321-AA0D2C884155}"/>
                </a:ext>
              </a:extLst>
            </p:cNvPr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" name="Google Shape;7658;p76">
            <a:extLst>
              <a:ext uri="{FF2B5EF4-FFF2-40B4-BE49-F238E27FC236}">
                <a16:creationId xmlns:a16="http://schemas.microsoft.com/office/drawing/2014/main" id="{85FB40C2-20CB-4CF0-A7A0-F8E03470D297}"/>
              </a:ext>
            </a:extLst>
          </p:cNvPr>
          <p:cNvGrpSpPr/>
          <p:nvPr/>
        </p:nvGrpSpPr>
        <p:grpSpPr>
          <a:xfrm>
            <a:off x="7135336" y="1821172"/>
            <a:ext cx="673008" cy="724403"/>
            <a:chOff x="2071000" y="1435025"/>
            <a:chExt cx="500400" cy="481875"/>
          </a:xfrm>
          <a:solidFill>
            <a:schemeClr val="accent4">
              <a:lumMod val="90000"/>
            </a:schemeClr>
          </a:solidFill>
        </p:grpSpPr>
        <p:sp>
          <p:nvSpPr>
            <p:cNvPr id="41" name="Google Shape;7659;p76">
              <a:extLst>
                <a:ext uri="{FF2B5EF4-FFF2-40B4-BE49-F238E27FC236}">
                  <a16:creationId xmlns:a16="http://schemas.microsoft.com/office/drawing/2014/main" id="{BA676013-DDB7-4D9B-8C19-46BEF8EDF0CD}"/>
                </a:ext>
              </a:extLst>
            </p:cNvPr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7660;p76">
              <a:extLst>
                <a:ext uri="{FF2B5EF4-FFF2-40B4-BE49-F238E27FC236}">
                  <a16:creationId xmlns:a16="http://schemas.microsoft.com/office/drawing/2014/main" id="{9E29F85E-D4D6-41B2-8E4C-27D5B8B3D8C4}"/>
                </a:ext>
              </a:extLst>
            </p:cNvPr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7661;p76">
              <a:extLst>
                <a:ext uri="{FF2B5EF4-FFF2-40B4-BE49-F238E27FC236}">
                  <a16:creationId xmlns:a16="http://schemas.microsoft.com/office/drawing/2014/main" id="{E2D559C7-D8F7-4A85-AA62-899697744510}"/>
                </a:ext>
              </a:extLst>
            </p:cNvPr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" name="Google Shape;1828;p53">
            <a:extLst>
              <a:ext uri="{FF2B5EF4-FFF2-40B4-BE49-F238E27FC236}">
                <a16:creationId xmlns:a16="http://schemas.microsoft.com/office/drawing/2014/main" id="{C10361EE-F4E9-4C8B-83EB-6DA97930C03A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More information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5126" name="Picture 6" descr="Outrun GIFs - Get the best GIF on GIPHY">
            <a:extLst>
              <a:ext uri="{FF2B5EF4-FFF2-40B4-BE49-F238E27FC236}">
                <a16:creationId xmlns:a16="http://schemas.microsoft.com/office/drawing/2014/main" id="{817F4266-F43D-4C6F-A232-5641D4FA400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423" y="3132766"/>
            <a:ext cx="2087977" cy="11734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Google Shape;1751;p51">
            <a:extLst>
              <a:ext uri="{FF2B5EF4-FFF2-40B4-BE49-F238E27FC236}">
                <a16:creationId xmlns:a16="http://schemas.microsoft.com/office/drawing/2014/main" id="{3AF739B5-60B0-41FB-8601-82689AAAA0EB}"/>
              </a:ext>
            </a:extLst>
          </p:cNvPr>
          <p:cNvSpPr txBox="1">
            <a:spLocks/>
          </p:cNvSpPr>
          <p:nvPr/>
        </p:nvSpPr>
        <p:spPr>
          <a:xfrm>
            <a:off x="5063527" y="3091737"/>
            <a:ext cx="924669" cy="121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fi-FI" i="1" dirty="0">
                <a:solidFill>
                  <a:schemeClr val="tx2"/>
                </a:solidFill>
              </a:rPr>
              <a:t>Visit the </a:t>
            </a:r>
            <a:r>
              <a:rPr lang="fi-FI" b="1" i="1" dirty="0">
                <a:solidFill>
                  <a:schemeClr val="accent4"/>
                </a:solidFill>
              </a:rPr>
              <a:t>Mentor Room</a:t>
            </a:r>
            <a:endParaRPr lang="en-US" b="1" i="1"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yberwavebabe uiara💖">
            <a:extLst>
              <a:ext uri="{FF2B5EF4-FFF2-40B4-BE49-F238E27FC236}">
                <a16:creationId xmlns:a16="http://schemas.microsoft.com/office/drawing/2014/main" id="{D6ABC74A-70A9-44B0-A0A3-37719041720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07559"/>
            <a:ext cx="914399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349BC6-5EC3-48B3-9C5A-2AD26595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6099" y="4280471"/>
            <a:ext cx="3965825" cy="863029"/>
          </a:xfrm>
        </p:spPr>
        <p:txBody>
          <a:bodyPr anchor="ctr"/>
          <a:lstStyle/>
          <a:p>
            <a:r>
              <a:rPr lang="en-US" dirty="0"/>
              <a:t>Take Time to Relax</a:t>
            </a:r>
          </a:p>
        </p:txBody>
      </p:sp>
      <p:sp>
        <p:nvSpPr>
          <p:cNvPr id="4" name="Google Shape;1828;p53">
            <a:extLst>
              <a:ext uri="{FF2B5EF4-FFF2-40B4-BE49-F238E27FC236}">
                <a16:creationId xmlns:a16="http://schemas.microsoft.com/office/drawing/2014/main" id="{1C736DBE-84C7-433D-9972-55A10A23A235}"/>
              </a:ext>
            </a:extLst>
          </p:cNvPr>
          <p:cNvSpPr txBox="1"/>
          <p:nvPr/>
        </p:nvSpPr>
        <p:spPr>
          <a:xfrm>
            <a:off x="6319320" y="0"/>
            <a:ext cx="2824680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3407766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765226" y="1155383"/>
            <a:ext cx="4793148" cy="8074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500" dirty="0"/>
              <a:t>Photos  &amp;  Posts</a:t>
            </a:r>
            <a:endParaRPr spc="500"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765226" y="2748246"/>
            <a:ext cx="4793148" cy="12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1600" i="1" dirty="0"/>
              <a:t>Share your Hackathon experience with the world</a:t>
            </a: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" sz="1200" dirty="0"/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1600" dirty="0"/>
              <a:t>Use </a:t>
            </a:r>
            <a:r>
              <a:rPr lang="en" sz="2000" b="1" dirty="0">
                <a:solidFill>
                  <a:schemeClr val="accent1"/>
                </a:solidFill>
              </a:rPr>
              <a:t>#HylandHackathon</a:t>
            </a:r>
            <a:r>
              <a:rPr lang="en" sz="1600" b="1" dirty="0">
                <a:solidFill>
                  <a:schemeClr val="bg1"/>
                </a:solidFill>
              </a:rPr>
              <a:t> </a:t>
            </a:r>
            <a:r>
              <a:rPr lang="en" sz="1600" dirty="0"/>
              <a:t>on your posts for a chance to be featured on Hyland social media </a:t>
            </a:r>
            <a:r>
              <a:rPr lang="en-US" sz="1600" dirty="0"/>
              <a:t>😎</a:t>
            </a:r>
            <a:endParaRPr sz="1600" b="1" dirty="0">
              <a:solidFill>
                <a:schemeClr val="bg1"/>
              </a:solidFill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4847" r="24847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6" name="Google Shape;1828;p53">
            <a:extLst>
              <a:ext uri="{FF2B5EF4-FFF2-40B4-BE49-F238E27FC236}">
                <a16:creationId xmlns:a16="http://schemas.microsoft.com/office/drawing/2014/main" id="{14E9F6CA-5C7D-406F-ACDE-C717786E7FA7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grpSp>
        <p:nvGrpSpPr>
          <p:cNvPr id="7" name="Google Shape;10667;p82">
            <a:extLst>
              <a:ext uri="{FF2B5EF4-FFF2-40B4-BE49-F238E27FC236}">
                <a16:creationId xmlns:a16="http://schemas.microsoft.com/office/drawing/2014/main" id="{D5BB1B5B-B2CD-4963-9037-B709C11C70AF}"/>
              </a:ext>
            </a:extLst>
          </p:cNvPr>
          <p:cNvGrpSpPr/>
          <p:nvPr/>
        </p:nvGrpSpPr>
        <p:grpSpPr>
          <a:xfrm>
            <a:off x="3882391" y="1935894"/>
            <a:ext cx="744987" cy="744948"/>
            <a:chOff x="266768" y="1721375"/>
            <a:chExt cx="397907" cy="397887"/>
          </a:xfrm>
          <a:solidFill>
            <a:schemeClr val="accent1"/>
          </a:solidFill>
        </p:grpSpPr>
        <p:sp>
          <p:nvSpPr>
            <p:cNvPr id="8" name="Google Shape;10668;p82">
              <a:extLst>
                <a:ext uri="{FF2B5EF4-FFF2-40B4-BE49-F238E27FC236}">
                  <a16:creationId xmlns:a16="http://schemas.microsoft.com/office/drawing/2014/main" id="{71F3FC29-B6A1-49F8-B515-F78230E59F39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669;p82">
              <a:extLst>
                <a:ext uri="{FF2B5EF4-FFF2-40B4-BE49-F238E27FC236}">
                  <a16:creationId xmlns:a16="http://schemas.microsoft.com/office/drawing/2014/main" id="{32586274-CD33-4DCE-9066-DDE01F102905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0670;p82">
            <a:extLst>
              <a:ext uri="{FF2B5EF4-FFF2-40B4-BE49-F238E27FC236}">
                <a16:creationId xmlns:a16="http://schemas.microsoft.com/office/drawing/2014/main" id="{9C398A10-0F95-4E1B-82F5-8C617B865AF6}"/>
              </a:ext>
            </a:extLst>
          </p:cNvPr>
          <p:cNvGrpSpPr/>
          <p:nvPr/>
        </p:nvGrpSpPr>
        <p:grpSpPr>
          <a:xfrm>
            <a:off x="5796454" y="1945895"/>
            <a:ext cx="750923" cy="750962"/>
            <a:chOff x="864491" y="1723250"/>
            <a:chExt cx="397866" cy="397887"/>
          </a:xfrm>
          <a:solidFill>
            <a:schemeClr val="accent1"/>
          </a:solidFill>
        </p:grpSpPr>
        <p:sp>
          <p:nvSpPr>
            <p:cNvPr id="11" name="Google Shape;10671;p82">
              <a:extLst>
                <a:ext uri="{FF2B5EF4-FFF2-40B4-BE49-F238E27FC236}">
                  <a16:creationId xmlns:a16="http://schemas.microsoft.com/office/drawing/2014/main" id="{706EC9B6-23C2-4BE1-9822-CC19E3CF6659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72;p82">
              <a:extLst>
                <a:ext uri="{FF2B5EF4-FFF2-40B4-BE49-F238E27FC236}">
                  <a16:creationId xmlns:a16="http://schemas.microsoft.com/office/drawing/2014/main" id="{2B61E69B-5A2E-4E7F-85A9-C838003932F2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673;p82">
              <a:extLst>
                <a:ext uri="{FF2B5EF4-FFF2-40B4-BE49-F238E27FC236}">
                  <a16:creationId xmlns:a16="http://schemas.microsoft.com/office/drawing/2014/main" id="{649A584C-8DDF-4648-92D3-3762BE01F63E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0674;p82">
            <a:extLst>
              <a:ext uri="{FF2B5EF4-FFF2-40B4-BE49-F238E27FC236}">
                <a16:creationId xmlns:a16="http://schemas.microsoft.com/office/drawing/2014/main" id="{C4CBAFA0-A411-465F-9467-F43422B28296}"/>
              </a:ext>
            </a:extLst>
          </p:cNvPr>
          <p:cNvSpPr/>
          <p:nvPr/>
        </p:nvSpPr>
        <p:spPr>
          <a:xfrm>
            <a:off x="7697175" y="2036951"/>
            <a:ext cx="746092" cy="608517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5729E00-5245-4BD4-8FDF-518BBCCB0976}"/>
              </a:ext>
            </a:extLst>
          </p:cNvPr>
          <p:cNvCxnSpPr>
            <a:cxnSpLocks/>
          </p:cNvCxnSpPr>
          <p:nvPr/>
        </p:nvCxnSpPr>
        <p:spPr>
          <a:xfrm flipV="1">
            <a:off x="4571999" y="2330930"/>
            <a:ext cx="1302120" cy="10279"/>
          </a:xfrm>
          <a:prstGeom prst="line">
            <a:avLst/>
          </a:prstGeom>
          <a:ln w="254000" cmpd="dbl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92AB129-387C-4C57-9F28-AF3E1EDD6762}"/>
              </a:ext>
            </a:extLst>
          </p:cNvPr>
          <p:cNvCxnSpPr>
            <a:cxnSpLocks/>
          </p:cNvCxnSpPr>
          <p:nvPr/>
        </p:nvCxnSpPr>
        <p:spPr>
          <a:xfrm>
            <a:off x="6501063" y="2324881"/>
            <a:ext cx="1374281" cy="0"/>
          </a:xfrm>
          <a:prstGeom prst="line">
            <a:avLst/>
          </a:prstGeom>
          <a:ln w="254000" cmpd="dbl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1189</TotalTime>
  <Words>228</Words>
  <Application>Microsoft Office PowerPoint</Application>
  <PresentationFormat>On-screen Show (16:9)</PresentationFormat>
  <Paragraphs>60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Yellowtail</vt:lpstr>
      <vt:lpstr>Consolas</vt:lpstr>
      <vt:lpstr>Exo 2</vt:lpstr>
      <vt:lpstr>Retro Beach &amp; Palms Newsletter by Slidesgo</vt:lpstr>
      <vt:lpstr>tinyurl.com/ hackhyland2023</vt:lpstr>
      <vt:lpstr>Saturday Late Schedule</vt:lpstr>
      <vt:lpstr>Get Connected</vt:lpstr>
      <vt:lpstr>Shoot for the Stars</vt:lpstr>
      <vt:lpstr>❔</vt:lpstr>
      <vt:lpstr>Hold up!</vt:lpstr>
      <vt:lpstr>Contact</vt:lpstr>
      <vt:lpstr>Take Time to Relax</vt:lpstr>
      <vt:lpstr>Photos  &amp;  Posts</vt:lpstr>
      <vt:lpstr>Believe in Yourself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tinyurl.com/ hackhyland2023</dc:title>
  <cp:lastModifiedBy>Joseph Maxwell</cp:lastModifiedBy>
  <cp:revision>22</cp:revision>
  <dcterms:modified xsi:type="dcterms:W3CDTF">2022-12-28T15:03:05Z</dcterms:modified>
</cp:coreProperties>
</file>